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660" r:id="rId5"/>
    <p:sldMasterId id="2147483673" r:id="rId6"/>
  </p:sldMasterIdLst>
  <p:notesMasterIdLst>
    <p:notesMasterId r:id="rId18"/>
  </p:notesMasterIdLst>
  <p:handoutMasterIdLst>
    <p:handoutMasterId r:id="rId19"/>
  </p:handoutMasterIdLst>
  <p:sldIdLst>
    <p:sldId id="302" r:id="rId7"/>
    <p:sldId id="290" r:id="rId8"/>
    <p:sldId id="320" r:id="rId9"/>
    <p:sldId id="334" r:id="rId10"/>
    <p:sldId id="378" r:id="rId11"/>
    <p:sldId id="379" r:id="rId12"/>
    <p:sldId id="327" r:id="rId13"/>
    <p:sldId id="355" r:id="rId14"/>
    <p:sldId id="329" r:id="rId15"/>
    <p:sldId id="313" r:id="rId16"/>
    <p:sldId id="381" r:id="rId17"/>
  </p:sldIdLst>
  <p:sldSz cx="9144000" cy="6858000" type="screen4x3"/>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C307FE6-6BC9-468E-99B7-ABB37FFFE75A}">
          <p14:sldIdLst>
            <p14:sldId id="302"/>
            <p14:sldId id="290"/>
            <p14:sldId id="320"/>
          </p14:sldIdLst>
        </p14:section>
        <p14:section name="Untitled Section" id="{47399A8E-6A99-4A06-8F75-83B3EF24DAF3}">
          <p14:sldIdLst>
            <p14:sldId id="334"/>
            <p14:sldId id="378"/>
            <p14:sldId id="379"/>
            <p14:sldId id="327"/>
            <p14:sldId id="355"/>
            <p14:sldId id="329"/>
            <p14:sldId id="313"/>
            <p14:sldId id="38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09" autoAdjust="0"/>
    <p:restoredTop sz="90612" autoAdjust="0"/>
  </p:normalViewPr>
  <p:slideViewPr>
    <p:cSldViewPr>
      <p:cViewPr varScale="1">
        <p:scale>
          <a:sx n="115" d="100"/>
          <a:sy n="115" d="100"/>
        </p:scale>
        <p:origin x="576" y="208"/>
      </p:cViewPr>
      <p:guideLst>
        <p:guide orient="horz" pos="2160"/>
        <p:guide pos="2880"/>
      </p:guideLst>
    </p:cSldViewPr>
  </p:slideViewPr>
  <p:outlineViewPr>
    <p:cViewPr>
      <p:scale>
        <a:sx n="33" d="100"/>
        <a:sy n="33" d="100"/>
      </p:scale>
      <p:origin x="0" y="0"/>
    </p:cViewPr>
  </p:outlineViewPr>
  <p:notesTextViewPr>
    <p:cViewPr>
      <p:scale>
        <a:sx n="66" d="100"/>
        <a:sy n="66"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Travel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96E-9C4A-9E65-EBA9048DB3F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96E-9C4A-9E65-EBA9048DB3F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96E-9C4A-9E65-EBA9048DB3F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96E-9C4A-9E65-EBA9048DB3F8}"/>
              </c:ext>
            </c:extLst>
          </c:dPt>
          <c:cat>
            <c:strRef>
              <c:f>Sheet1!$A$2:$A$5</c:f>
              <c:strCache>
                <c:ptCount val="4"/>
                <c:pt idx="0">
                  <c:v>1st Qtr</c:v>
                </c:pt>
                <c:pt idx="1">
                  <c:v>2nd Qtr</c:v>
                </c:pt>
                <c:pt idx="2">
                  <c:v>3rd Qtr</c:v>
                </c:pt>
                <c:pt idx="3">
                  <c:v>4th Qtr</c:v>
                </c:pt>
              </c:strCache>
            </c:strRef>
          </c:cat>
          <c:val>
            <c:numRef>
              <c:f>Sheet1!$B$2:$B$5</c:f>
              <c:numCache>
                <c:formatCode>#,##0</c:formatCode>
                <c:ptCount val="4"/>
                <c:pt idx="0">
                  <c:v>20000</c:v>
                </c:pt>
                <c:pt idx="1">
                  <c:v>15000</c:v>
                </c:pt>
                <c:pt idx="2">
                  <c:v>24000</c:v>
                </c:pt>
                <c:pt idx="3">
                  <c:v>60000</c:v>
                </c:pt>
              </c:numCache>
            </c:numRef>
          </c:val>
          <c:extLst>
            <c:ext xmlns:c16="http://schemas.microsoft.com/office/drawing/2014/chart" uri="{C3380CC4-5D6E-409C-BE32-E72D297353CC}">
              <c16:uniqueId val="{00000000-EDA6-0841-BE25-8EFE5989A814}"/>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78CD4B-08E7-4A21-9F69-FE930AAD5D42}"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CE195529-3CB3-4E8E-A7CA-15E133069516}">
      <dgm:prSet phldrT="[Text]" custT="1"/>
      <dgm:spPr/>
      <dgm:t>
        <a:bodyPr/>
        <a:lstStyle/>
        <a:p>
          <a:r>
            <a:rPr lang="en-US" sz="1200" dirty="0"/>
            <a:t>Create  AP Prepaid Voucher</a:t>
          </a:r>
        </a:p>
      </dgm:t>
    </dgm:pt>
    <dgm:pt modelId="{66278635-3FE8-4CEB-A630-4D1EC588F9AE}" type="parTrans" cxnId="{C1514A5C-6128-4328-B991-CA71AA932A15}">
      <dgm:prSet/>
      <dgm:spPr/>
      <dgm:t>
        <a:bodyPr/>
        <a:lstStyle/>
        <a:p>
          <a:endParaRPr lang="en-US" sz="1200"/>
        </a:p>
      </dgm:t>
    </dgm:pt>
    <dgm:pt modelId="{9B1810B5-75C3-4AF0-B187-C797196642F7}" type="sibTrans" cxnId="{C1514A5C-6128-4328-B991-CA71AA932A15}">
      <dgm:prSet custT="1"/>
      <dgm:spPr/>
      <dgm:t>
        <a:bodyPr/>
        <a:lstStyle/>
        <a:p>
          <a:endParaRPr lang="en-US" sz="1200" dirty="0"/>
        </a:p>
      </dgm:t>
    </dgm:pt>
    <dgm:pt modelId="{FCF4F70C-7A4C-4478-A008-773120E0878A}">
      <dgm:prSet phldrT="[Text]" custT="1"/>
      <dgm:spPr/>
      <dgm:t>
        <a:bodyPr/>
        <a:lstStyle/>
        <a:p>
          <a:r>
            <a:rPr lang="en-US" sz="1200" dirty="0"/>
            <a:t>Payment is processed and disbursed to Vendor</a:t>
          </a:r>
        </a:p>
      </dgm:t>
    </dgm:pt>
    <dgm:pt modelId="{DEE0C11D-0AA8-420A-AC29-97AFB366081E}" type="parTrans" cxnId="{DE67000E-F675-45C2-B530-09683500F66D}">
      <dgm:prSet/>
      <dgm:spPr/>
      <dgm:t>
        <a:bodyPr/>
        <a:lstStyle/>
        <a:p>
          <a:endParaRPr lang="en-US" sz="1200"/>
        </a:p>
      </dgm:t>
    </dgm:pt>
    <dgm:pt modelId="{46545AB9-E77D-490F-94D9-A596D1DC1BA3}" type="sibTrans" cxnId="{DE67000E-F675-45C2-B530-09683500F66D}">
      <dgm:prSet custT="1"/>
      <dgm:spPr/>
      <dgm:t>
        <a:bodyPr/>
        <a:lstStyle/>
        <a:p>
          <a:endParaRPr lang="en-US" sz="1200" dirty="0"/>
        </a:p>
      </dgm:t>
    </dgm:pt>
    <dgm:pt modelId="{ABE1A5DE-EC03-47A2-AB40-EA24134A0F70}">
      <dgm:prSet custT="1"/>
      <dgm:spPr/>
      <dgm:t>
        <a:bodyPr/>
        <a:lstStyle/>
        <a:p>
          <a:r>
            <a:rPr lang="en-US" sz="1200" dirty="0"/>
            <a:t>Vendor receives  payment</a:t>
          </a:r>
        </a:p>
      </dgm:t>
    </dgm:pt>
    <dgm:pt modelId="{893B27BB-2F34-4AE5-AEE1-BE1944794877}" type="parTrans" cxnId="{13D9A431-B18F-4476-96DA-6C2144CE0342}">
      <dgm:prSet/>
      <dgm:spPr/>
      <dgm:t>
        <a:bodyPr/>
        <a:lstStyle/>
        <a:p>
          <a:endParaRPr lang="en-US" sz="1200"/>
        </a:p>
      </dgm:t>
    </dgm:pt>
    <dgm:pt modelId="{6A6B5757-748A-4D2C-A519-B55BAF89AEE7}" type="sibTrans" cxnId="{13D9A431-B18F-4476-96DA-6C2144CE0342}">
      <dgm:prSet/>
      <dgm:spPr/>
      <dgm:t>
        <a:bodyPr/>
        <a:lstStyle/>
        <a:p>
          <a:endParaRPr lang="en-US" sz="1200"/>
        </a:p>
      </dgm:t>
    </dgm:pt>
    <dgm:pt modelId="{16840A0F-9B00-456F-B959-0CA834DC4D97}">
      <dgm:prSet custT="1"/>
      <dgm:spPr/>
      <dgm:t>
        <a:bodyPr/>
        <a:lstStyle/>
        <a:p>
          <a:r>
            <a:rPr lang="en-US" sz="1200" dirty="0"/>
            <a:t>TA –  Prepaid Registration</a:t>
          </a:r>
        </a:p>
      </dgm:t>
    </dgm:pt>
    <dgm:pt modelId="{C781D006-A7A6-498D-9247-D21C9CAA679E}" type="parTrans" cxnId="{EB55B836-14E7-4CA2-9255-66053DC7A0C0}">
      <dgm:prSet/>
      <dgm:spPr/>
      <dgm:t>
        <a:bodyPr/>
        <a:lstStyle/>
        <a:p>
          <a:endParaRPr lang="en-US" sz="1200"/>
        </a:p>
      </dgm:t>
    </dgm:pt>
    <dgm:pt modelId="{6DD22214-0F30-4167-9A41-476DAB2E5BFC}" type="sibTrans" cxnId="{EB55B836-14E7-4CA2-9255-66053DC7A0C0}">
      <dgm:prSet custT="1"/>
      <dgm:spPr/>
      <dgm:t>
        <a:bodyPr/>
        <a:lstStyle/>
        <a:p>
          <a:endParaRPr lang="en-US" sz="1200" dirty="0"/>
        </a:p>
      </dgm:t>
    </dgm:pt>
    <dgm:pt modelId="{01294CE6-7B7C-4C9E-A69B-EB12EF852BCD}" type="pres">
      <dgm:prSet presAssocID="{C278CD4B-08E7-4A21-9F69-FE930AAD5D42}" presName="Name0" presStyleCnt="0">
        <dgm:presLayoutVars>
          <dgm:dir/>
          <dgm:resizeHandles val="exact"/>
        </dgm:presLayoutVars>
      </dgm:prSet>
      <dgm:spPr/>
    </dgm:pt>
    <dgm:pt modelId="{D1FC8259-A256-440F-8FE5-E71A2346D7E6}" type="pres">
      <dgm:prSet presAssocID="{16840A0F-9B00-456F-B959-0CA834DC4D97}" presName="node" presStyleLbl="node1" presStyleIdx="0" presStyleCnt="4">
        <dgm:presLayoutVars>
          <dgm:bulletEnabled val="1"/>
        </dgm:presLayoutVars>
      </dgm:prSet>
      <dgm:spPr/>
    </dgm:pt>
    <dgm:pt modelId="{8770F072-0A4F-47C5-B1FA-BBD31B124837}" type="pres">
      <dgm:prSet presAssocID="{6DD22214-0F30-4167-9A41-476DAB2E5BFC}" presName="sibTrans" presStyleLbl="sibTrans2D1" presStyleIdx="0" presStyleCnt="3"/>
      <dgm:spPr/>
    </dgm:pt>
    <dgm:pt modelId="{B4284C87-2031-4669-AA69-5AD2D4F8BDD8}" type="pres">
      <dgm:prSet presAssocID="{6DD22214-0F30-4167-9A41-476DAB2E5BFC}" presName="connectorText" presStyleLbl="sibTrans2D1" presStyleIdx="0" presStyleCnt="3"/>
      <dgm:spPr/>
    </dgm:pt>
    <dgm:pt modelId="{076CD30B-D347-4A75-9CBD-8B6A9395F7EA}" type="pres">
      <dgm:prSet presAssocID="{CE195529-3CB3-4E8E-A7CA-15E133069516}" presName="node" presStyleLbl="node1" presStyleIdx="1" presStyleCnt="4">
        <dgm:presLayoutVars>
          <dgm:bulletEnabled val="1"/>
        </dgm:presLayoutVars>
      </dgm:prSet>
      <dgm:spPr/>
    </dgm:pt>
    <dgm:pt modelId="{29F89B4B-DCE1-4D3B-9081-A6C07DD94BE5}" type="pres">
      <dgm:prSet presAssocID="{9B1810B5-75C3-4AF0-B187-C797196642F7}" presName="sibTrans" presStyleLbl="sibTrans2D1" presStyleIdx="1" presStyleCnt="3"/>
      <dgm:spPr/>
    </dgm:pt>
    <dgm:pt modelId="{7B454A7E-F665-441A-852B-8DE49075F506}" type="pres">
      <dgm:prSet presAssocID="{9B1810B5-75C3-4AF0-B187-C797196642F7}" presName="connectorText" presStyleLbl="sibTrans2D1" presStyleIdx="1" presStyleCnt="3"/>
      <dgm:spPr/>
    </dgm:pt>
    <dgm:pt modelId="{22C6E85F-626D-428A-A9BD-E0489D4E95A4}" type="pres">
      <dgm:prSet presAssocID="{FCF4F70C-7A4C-4478-A008-773120E0878A}" presName="node" presStyleLbl="node1" presStyleIdx="2" presStyleCnt="4">
        <dgm:presLayoutVars>
          <dgm:bulletEnabled val="1"/>
        </dgm:presLayoutVars>
      </dgm:prSet>
      <dgm:spPr/>
    </dgm:pt>
    <dgm:pt modelId="{B2AB356A-120B-48B4-BEC5-0D492EFE8E78}" type="pres">
      <dgm:prSet presAssocID="{46545AB9-E77D-490F-94D9-A596D1DC1BA3}" presName="sibTrans" presStyleLbl="sibTrans2D1" presStyleIdx="2" presStyleCnt="3" custLinFactX="-628616" custLinFactNeighborX="-700000" custLinFactNeighborY="4687"/>
      <dgm:spPr/>
    </dgm:pt>
    <dgm:pt modelId="{79DA91DB-3113-49AC-B056-B9D041C7DC0F}" type="pres">
      <dgm:prSet presAssocID="{46545AB9-E77D-490F-94D9-A596D1DC1BA3}" presName="connectorText" presStyleLbl="sibTrans2D1" presStyleIdx="2" presStyleCnt="3"/>
      <dgm:spPr/>
    </dgm:pt>
    <dgm:pt modelId="{F3BB05F3-3A78-4086-AC45-93D208402998}" type="pres">
      <dgm:prSet presAssocID="{ABE1A5DE-EC03-47A2-AB40-EA24134A0F70}" presName="node" presStyleLbl="node1" presStyleIdx="3" presStyleCnt="4">
        <dgm:presLayoutVars>
          <dgm:bulletEnabled val="1"/>
        </dgm:presLayoutVars>
      </dgm:prSet>
      <dgm:spPr/>
    </dgm:pt>
  </dgm:ptLst>
  <dgm:cxnLst>
    <dgm:cxn modelId="{DE67000E-F675-45C2-B530-09683500F66D}" srcId="{C278CD4B-08E7-4A21-9F69-FE930AAD5D42}" destId="{FCF4F70C-7A4C-4478-A008-773120E0878A}" srcOrd="2" destOrd="0" parTransId="{DEE0C11D-0AA8-420A-AC29-97AFB366081E}" sibTransId="{46545AB9-E77D-490F-94D9-A596D1DC1BA3}"/>
    <dgm:cxn modelId="{D26A1A14-EB73-4D1E-9F65-5112422D8968}" type="presOf" srcId="{CE195529-3CB3-4E8E-A7CA-15E133069516}" destId="{076CD30B-D347-4A75-9CBD-8B6A9395F7EA}" srcOrd="0" destOrd="0" presId="urn:microsoft.com/office/officeart/2005/8/layout/process1"/>
    <dgm:cxn modelId="{13D9A431-B18F-4476-96DA-6C2144CE0342}" srcId="{C278CD4B-08E7-4A21-9F69-FE930AAD5D42}" destId="{ABE1A5DE-EC03-47A2-AB40-EA24134A0F70}" srcOrd="3" destOrd="0" parTransId="{893B27BB-2F34-4AE5-AEE1-BE1944794877}" sibTransId="{6A6B5757-748A-4D2C-A519-B55BAF89AEE7}"/>
    <dgm:cxn modelId="{EB55B836-14E7-4CA2-9255-66053DC7A0C0}" srcId="{C278CD4B-08E7-4A21-9F69-FE930AAD5D42}" destId="{16840A0F-9B00-456F-B959-0CA834DC4D97}" srcOrd="0" destOrd="0" parTransId="{C781D006-A7A6-498D-9247-D21C9CAA679E}" sibTransId="{6DD22214-0F30-4167-9A41-476DAB2E5BFC}"/>
    <dgm:cxn modelId="{EEF8AF43-BE79-42B4-89B0-1DEDD09C54BF}" type="presOf" srcId="{6DD22214-0F30-4167-9A41-476DAB2E5BFC}" destId="{8770F072-0A4F-47C5-B1FA-BBD31B124837}" srcOrd="0" destOrd="0" presId="urn:microsoft.com/office/officeart/2005/8/layout/process1"/>
    <dgm:cxn modelId="{C1514A5C-6128-4328-B991-CA71AA932A15}" srcId="{C278CD4B-08E7-4A21-9F69-FE930AAD5D42}" destId="{CE195529-3CB3-4E8E-A7CA-15E133069516}" srcOrd="1" destOrd="0" parTransId="{66278635-3FE8-4CEB-A630-4D1EC588F9AE}" sibTransId="{9B1810B5-75C3-4AF0-B187-C797196642F7}"/>
    <dgm:cxn modelId="{A5A9746E-3B36-4BC8-A45F-EADD5BD4FE32}" type="presOf" srcId="{ABE1A5DE-EC03-47A2-AB40-EA24134A0F70}" destId="{F3BB05F3-3A78-4086-AC45-93D208402998}" srcOrd="0" destOrd="0" presId="urn:microsoft.com/office/officeart/2005/8/layout/process1"/>
    <dgm:cxn modelId="{62083387-657E-4513-B794-574CF6F5D241}" type="presOf" srcId="{6DD22214-0F30-4167-9A41-476DAB2E5BFC}" destId="{B4284C87-2031-4669-AA69-5AD2D4F8BDD8}" srcOrd="1" destOrd="0" presId="urn:microsoft.com/office/officeart/2005/8/layout/process1"/>
    <dgm:cxn modelId="{05C1CB9E-FCAC-412D-8F0B-2C9771CA1307}" type="presOf" srcId="{FCF4F70C-7A4C-4478-A008-773120E0878A}" destId="{22C6E85F-626D-428A-A9BD-E0489D4E95A4}" srcOrd="0" destOrd="0" presId="urn:microsoft.com/office/officeart/2005/8/layout/process1"/>
    <dgm:cxn modelId="{CD50C9A3-2622-47B6-A9E4-2EB8EDFD04F9}" type="presOf" srcId="{46545AB9-E77D-490F-94D9-A596D1DC1BA3}" destId="{B2AB356A-120B-48B4-BEC5-0D492EFE8E78}" srcOrd="0" destOrd="0" presId="urn:microsoft.com/office/officeart/2005/8/layout/process1"/>
    <dgm:cxn modelId="{6DBBDEB3-96F6-4EF1-A393-65373328BB22}" type="presOf" srcId="{16840A0F-9B00-456F-B959-0CA834DC4D97}" destId="{D1FC8259-A256-440F-8FE5-E71A2346D7E6}" srcOrd="0" destOrd="0" presId="urn:microsoft.com/office/officeart/2005/8/layout/process1"/>
    <dgm:cxn modelId="{8C6F98DB-5C6C-40F2-A339-2919C3E79601}" type="presOf" srcId="{9B1810B5-75C3-4AF0-B187-C797196642F7}" destId="{7B454A7E-F665-441A-852B-8DE49075F506}" srcOrd="1" destOrd="0" presId="urn:microsoft.com/office/officeart/2005/8/layout/process1"/>
    <dgm:cxn modelId="{8DA629E5-5F7B-463F-BBFC-7729E6949A3F}" type="presOf" srcId="{C278CD4B-08E7-4A21-9F69-FE930AAD5D42}" destId="{01294CE6-7B7C-4C9E-A69B-EB12EF852BCD}" srcOrd="0" destOrd="0" presId="urn:microsoft.com/office/officeart/2005/8/layout/process1"/>
    <dgm:cxn modelId="{2BD650E9-70A7-4647-BD31-24E7DCBFF4D5}" type="presOf" srcId="{46545AB9-E77D-490F-94D9-A596D1DC1BA3}" destId="{79DA91DB-3113-49AC-B056-B9D041C7DC0F}" srcOrd="1" destOrd="0" presId="urn:microsoft.com/office/officeart/2005/8/layout/process1"/>
    <dgm:cxn modelId="{4F2587F9-205B-4EC6-B9B3-4D55ADE14F70}" type="presOf" srcId="{9B1810B5-75C3-4AF0-B187-C797196642F7}" destId="{29F89B4B-DCE1-4D3B-9081-A6C07DD94BE5}" srcOrd="0" destOrd="0" presId="urn:microsoft.com/office/officeart/2005/8/layout/process1"/>
    <dgm:cxn modelId="{BA947082-20B0-4572-9CA2-607309839E48}" type="presParOf" srcId="{01294CE6-7B7C-4C9E-A69B-EB12EF852BCD}" destId="{D1FC8259-A256-440F-8FE5-E71A2346D7E6}" srcOrd="0" destOrd="0" presId="urn:microsoft.com/office/officeart/2005/8/layout/process1"/>
    <dgm:cxn modelId="{DEFB636E-B663-4486-8379-5C4528408EA7}" type="presParOf" srcId="{01294CE6-7B7C-4C9E-A69B-EB12EF852BCD}" destId="{8770F072-0A4F-47C5-B1FA-BBD31B124837}" srcOrd="1" destOrd="0" presId="urn:microsoft.com/office/officeart/2005/8/layout/process1"/>
    <dgm:cxn modelId="{B8B5351A-B78E-4E73-8380-3CF60590A9B3}" type="presParOf" srcId="{8770F072-0A4F-47C5-B1FA-BBD31B124837}" destId="{B4284C87-2031-4669-AA69-5AD2D4F8BDD8}" srcOrd="0" destOrd="0" presId="urn:microsoft.com/office/officeart/2005/8/layout/process1"/>
    <dgm:cxn modelId="{FD6EE01A-5EAC-4C79-93C1-03AE8FC7BF5B}" type="presParOf" srcId="{01294CE6-7B7C-4C9E-A69B-EB12EF852BCD}" destId="{076CD30B-D347-4A75-9CBD-8B6A9395F7EA}" srcOrd="2" destOrd="0" presId="urn:microsoft.com/office/officeart/2005/8/layout/process1"/>
    <dgm:cxn modelId="{80F4A0FF-7E85-46E3-B390-909C7FC97568}" type="presParOf" srcId="{01294CE6-7B7C-4C9E-A69B-EB12EF852BCD}" destId="{29F89B4B-DCE1-4D3B-9081-A6C07DD94BE5}" srcOrd="3" destOrd="0" presId="urn:microsoft.com/office/officeart/2005/8/layout/process1"/>
    <dgm:cxn modelId="{8EFE53C1-ED57-4FD8-807F-D0C71A4808A6}" type="presParOf" srcId="{29F89B4B-DCE1-4D3B-9081-A6C07DD94BE5}" destId="{7B454A7E-F665-441A-852B-8DE49075F506}" srcOrd="0" destOrd="0" presId="urn:microsoft.com/office/officeart/2005/8/layout/process1"/>
    <dgm:cxn modelId="{300503D3-D48C-49F7-B8DA-D3B97A50E8D3}" type="presParOf" srcId="{01294CE6-7B7C-4C9E-A69B-EB12EF852BCD}" destId="{22C6E85F-626D-428A-A9BD-E0489D4E95A4}" srcOrd="4" destOrd="0" presId="urn:microsoft.com/office/officeart/2005/8/layout/process1"/>
    <dgm:cxn modelId="{C9F46C7A-DC66-4639-B48D-6939B3132B33}" type="presParOf" srcId="{01294CE6-7B7C-4C9E-A69B-EB12EF852BCD}" destId="{B2AB356A-120B-48B4-BEC5-0D492EFE8E78}" srcOrd="5" destOrd="0" presId="urn:microsoft.com/office/officeart/2005/8/layout/process1"/>
    <dgm:cxn modelId="{158F0670-578E-45D9-85E7-21DFDF8AB37B}" type="presParOf" srcId="{B2AB356A-120B-48B4-BEC5-0D492EFE8E78}" destId="{79DA91DB-3113-49AC-B056-B9D041C7DC0F}" srcOrd="0" destOrd="0" presId="urn:microsoft.com/office/officeart/2005/8/layout/process1"/>
    <dgm:cxn modelId="{1799054E-2ED4-4A90-89D5-261E9021688B}" type="presParOf" srcId="{01294CE6-7B7C-4C9E-A69B-EB12EF852BCD}" destId="{F3BB05F3-3A78-4086-AC45-93D208402998}"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78CD4B-08E7-4A21-9F69-FE930AAD5D42}"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FCF4F70C-7A4C-4478-A008-773120E0878A}">
      <dgm:prSet phldrT="[Text]" custT="1"/>
      <dgm:spPr/>
      <dgm:t>
        <a:bodyPr/>
        <a:lstStyle/>
        <a:p>
          <a:r>
            <a:rPr lang="en-US" sz="1200" dirty="0"/>
            <a:t>CA is enter by the Employee or Student Services Dept. /Designee</a:t>
          </a:r>
        </a:p>
      </dgm:t>
    </dgm:pt>
    <dgm:pt modelId="{DEE0C11D-0AA8-420A-AC29-97AFB366081E}" type="parTrans" cxnId="{DE67000E-F675-45C2-B530-09683500F66D}">
      <dgm:prSet/>
      <dgm:spPr/>
      <dgm:t>
        <a:bodyPr/>
        <a:lstStyle/>
        <a:p>
          <a:endParaRPr lang="en-US" sz="1200"/>
        </a:p>
      </dgm:t>
    </dgm:pt>
    <dgm:pt modelId="{46545AB9-E77D-490F-94D9-A596D1DC1BA3}" type="sibTrans" cxnId="{DE67000E-F675-45C2-B530-09683500F66D}">
      <dgm:prSet custT="1"/>
      <dgm:spPr/>
      <dgm:t>
        <a:bodyPr/>
        <a:lstStyle/>
        <a:p>
          <a:endParaRPr lang="en-US" sz="1200" dirty="0"/>
        </a:p>
      </dgm:t>
    </dgm:pt>
    <dgm:pt modelId="{ABE1A5DE-EC03-47A2-AB40-EA24134A0F70}">
      <dgm:prSet custT="1"/>
      <dgm:spPr/>
      <dgm:t>
        <a:bodyPr/>
        <a:lstStyle/>
        <a:p>
          <a:r>
            <a:rPr lang="en-US" sz="1200" dirty="0"/>
            <a:t>Employee receives  payment</a:t>
          </a:r>
        </a:p>
      </dgm:t>
    </dgm:pt>
    <dgm:pt modelId="{893B27BB-2F34-4AE5-AEE1-BE1944794877}" type="parTrans" cxnId="{13D9A431-B18F-4476-96DA-6C2144CE0342}">
      <dgm:prSet/>
      <dgm:spPr/>
      <dgm:t>
        <a:bodyPr/>
        <a:lstStyle/>
        <a:p>
          <a:endParaRPr lang="en-US" sz="1200"/>
        </a:p>
      </dgm:t>
    </dgm:pt>
    <dgm:pt modelId="{6A6B5757-748A-4D2C-A519-B55BAF89AEE7}" type="sibTrans" cxnId="{13D9A431-B18F-4476-96DA-6C2144CE0342}">
      <dgm:prSet/>
      <dgm:spPr/>
      <dgm:t>
        <a:bodyPr/>
        <a:lstStyle/>
        <a:p>
          <a:endParaRPr lang="en-US" sz="1200"/>
        </a:p>
      </dgm:t>
    </dgm:pt>
    <dgm:pt modelId="{A0C66316-4D5E-4F5C-B300-0943E164577C}">
      <dgm:prSet custT="1"/>
      <dgm:spPr/>
      <dgm:t>
        <a:bodyPr/>
        <a:lstStyle/>
        <a:p>
          <a:r>
            <a:rPr lang="en-US" sz="1200" dirty="0"/>
            <a:t>AP notifies Employee by email to Create  a Cash Advance Voucher</a:t>
          </a:r>
        </a:p>
      </dgm:t>
    </dgm:pt>
    <dgm:pt modelId="{DFB0AD27-0C9C-4F6C-9F32-834F8B60B8B7}" type="parTrans" cxnId="{00F8438D-1D8D-4DBD-BFD6-E302DFB191C3}">
      <dgm:prSet/>
      <dgm:spPr/>
      <dgm:t>
        <a:bodyPr/>
        <a:lstStyle/>
        <a:p>
          <a:endParaRPr lang="en-US" sz="1200"/>
        </a:p>
      </dgm:t>
    </dgm:pt>
    <dgm:pt modelId="{F08B6C6D-168E-4659-A360-1B9BAF312705}" type="sibTrans" cxnId="{00F8438D-1D8D-4DBD-BFD6-E302DFB191C3}">
      <dgm:prSet custT="1"/>
      <dgm:spPr/>
      <dgm:t>
        <a:bodyPr/>
        <a:lstStyle/>
        <a:p>
          <a:endParaRPr lang="en-US" sz="1200" dirty="0"/>
        </a:p>
      </dgm:t>
    </dgm:pt>
    <dgm:pt modelId="{2E50D2CF-CCC3-4050-810A-5CB05DB7AD9B}">
      <dgm:prSet custT="1"/>
      <dgm:spPr/>
      <dgm:t>
        <a:bodyPr/>
        <a:lstStyle/>
        <a:p>
          <a:r>
            <a:rPr lang="en-US" sz="1200" dirty="0"/>
            <a:t>AP Prepay Auditors Final Review &amp; Approval</a:t>
          </a:r>
        </a:p>
      </dgm:t>
    </dgm:pt>
    <dgm:pt modelId="{F7AD1E97-10F5-425D-901F-8C55BB724C00}" type="parTrans" cxnId="{4FD499C5-F9A2-4B7C-BE06-E23438C61ECC}">
      <dgm:prSet/>
      <dgm:spPr/>
      <dgm:t>
        <a:bodyPr/>
        <a:lstStyle/>
        <a:p>
          <a:endParaRPr lang="en-US" sz="1200"/>
        </a:p>
      </dgm:t>
    </dgm:pt>
    <dgm:pt modelId="{342B1469-B89C-41B9-A216-D8EFA35F9FEF}" type="sibTrans" cxnId="{4FD499C5-F9A2-4B7C-BE06-E23438C61ECC}">
      <dgm:prSet custT="1"/>
      <dgm:spPr/>
      <dgm:t>
        <a:bodyPr/>
        <a:lstStyle/>
        <a:p>
          <a:endParaRPr lang="en-US" sz="1200" dirty="0"/>
        </a:p>
      </dgm:t>
    </dgm:pt>
    <dgm:pt modelId="{15BBFA42-EA0E-4063-BEC2-5AE63E7D4BB1}">
      <dgm:prSet custT="1"/>
      <dgm:spPr/>
      <dgm:t>
        <a:bodyPr/>
        <a:lstStyle/>
        <a:p>
          <a:r>
            <a:rPr lang="en-US" sz="1200" dirty="0"/>
            <a:t>Cash Advance processed and disbursed to Employee</a:t>
          </a:r>
        </a:p>
      </dgm:t>
    </dgm:pt>
    <dgm:pt modelId="{43505DEA-7D26-4EB4-84D0-F1D909F94EBC}" type="parTrans" cxnId="{A76726B8-137E-439A-89D8-65A77AE07E68}">
      <dgm:prSet/>
      <dgm:spPr/>
      <dgm:t>
        <a:bodyPr/>
        <a:lstStyle/>
        <a:p>
          <a:endParaRPr lang="en-US" sz="1200"/>
        </a:p>
      </dgm:t>
    </dgm:pt>
    <dgm:pt modelId="{E1E69B58-1DC9-4C5E-9B24-28D0678E1637}" type="sibTrans" cxnId="{A76726B8-137E-439A-89D8-65A77AE07E68}">
      <dgm:prSet custT="1"/>
      <dgm:spPr/>
      <dgm:t>
        <a:bodyPr/>
        <a:lstStyle/>
        <a:p>
          <a:endParaRPr lang="en-US" sz="1200" dirty="0"/>
        </a:p>
      </dgm:t>
    </dgm:pt>
    <dgm:pt modelId="{D8AE621E-E365-4717-BAE2-D31FE905C685}">
      <dgm:prSet custT="1"/>
      <dgm:spPr/>
      <dgm:t>
        <a:bodyPr/>
        <a:lstStyle/>
        <a:p>
          <a:r>
            <a:rPr lang="en-US" sz="1200" dirty="0"/>
            <a:t>CA is routed through Approval Workflow</a:t>
          </a:r>
        </a:p>
      </dgm:t>
    </dgm:pt>
    <dgm:pt modelId="{A58B62BE-ED91-4006-AEF6-8BE17535EB0B}" type="parTrans" cxnId="{C4AC4A91-2674-45F5-B7E4-CA996AB21D85}">
      <dgm:prSet/>
      <dgm:spPr/>
      <dgm:t>
        <a:bodyPr/>
        <a:lstStyle/>
        <a:p>
          <a:endParaRPr lang="en-US"/>
        </a:p>
      </dgm:t>
    </dgm:pt>
    <dgm:pt modelId="{05B9BC79-B81D-4B93-B2AF-37ECC6938A45}" type="sibTrans" cxnId="{C4AC4A91-2674-45F5-B7E4-CA996AB21D85}">
      <dgm:prSet/>
      <dgm:spPr/>
      <dgm:t>
        <a:bodyPr/>
        <a:lstStyle/>
        <a:p>
          <a:endParaRPr lang="en-US" dirty="0"/>
        </a:p>
      </dgm:t>
    </dgm:pt>
    <dgm:pt modelId="{01294CE6-7B7C-4C9E-A69B-EB12EF852BCD}" type="pres">
      <dgm:prSet presAssocID="{C278CD4B-08E7-4A21-9F69-FE930AAD5D42}" presName="Name0" presStyleCnt="0">
        <dgm:presLayoutVars>
          <dgm:dir/>
          <dgm:resizeHandles val="exact"/>
        </dgm:presLayoutVars>
      </dgm:prSet>
      <dgm:spPr/>
    </dgm:pt>
    <dgm:pt modelId="{658D747D-51DA-4A8D-B743-BEA870F0A6E6}" type="pres">
      <dgm:prSet presAssocID="{A0C66316-4D5E-4F5C-B300-0943E164577C}" presName="node" presStyleLbl="node1" presStyleIdx="0" presStyleCnt="6" custLinFactNeighborX="6837" custLinFactNeighborY="-1373">
        <dgm:presLayoutVars>
          <dgm:bulletEnabled val="1"/>
        </dgm:presLayoutVars>
      </dgm:prSet>
      <dgm:spPr/>
    </dgm:pt>
    <dgm:pt modelId="{942B3713-E8CD-41D4-A358-3F967C3A18E3}" type="pres">
      <dgm:prSet presAssocID="{F08B6C6D-168E-4659-A360-1B9BAF312705}" presName="sibTrans" presStyleLbl="sibTrans2D1" presStyleIdx="0" presStyleCnt="5"/>
      <dgm:spPr/>
    </dgm:pt>
    <dgm:pt modelId="{0B6CA463-0D47-4986-BE49-BBCA4DDFBBDA}" type="pres">
      <dgm:prSet presAssocID="{F08B6C6D-168E-4659-A360-1B9BAF312705}" presName="connectorText" presStyleLbl="sibTrans2D1" presStyleIdx="0" presStyleCnt="5"/>
      <dgm:spPr/>
    </dgm:pt>
    <dgm:pt modelId="{22C6E85F-626D-428A-A9BD-E0489D4E95A4}" type="pres">
      <dgm:prSet presAssocID="{FCF4F70C-7A4C-4478-A008-773120E0878A}" presName="node" presStyleLbl="node1" presStyleIdx="1" presStyleCnt="6">
        <dgm:presLayoutVars>
          <dgm:bulletEnabled val="1"/>
        </dgm:presLayoutVars>
      </dgm:prSet>
      <dgm:spPr/>
    </dgm:pt>
    <dgm:pt modelId="{B2AB356A-120B-48B4-BEC5-0D492EFE8E78}" type="pres">
      <dgm:prSet presAssocID="{46545AB9-E77D-490F-94D9-A596D1DC1BA3}" presName="sibTrans" presStyleLbl="sibTrans2D1" presStyleIdx="1" presStyleCnt="5" custScaleX="103652" custScaleY="116325" custLinFactNeighborX="26868" custLinFactNeighborY="7901"/>
      <dgm:spPr/>
    </dgm:pt>
    <dgm:pt modelId="{79DA91DB-3113-49AC-B056-B9D041C7DC0F}" type="pres">
      <dgm:prSet presAssocID="{46545AB9-E77D-490F-94D9-A596D1DC1BA3}" presName="connectorText" presStyleLbl="sibTrans2D1" presStyleIdx="1" presStyleCnt="5"/>
      <dgm:spPr/>
    </dgm:pt>
    <dgm:pt modelId="{793072C2-E9BC-4581-BEAE-6F0E857F17FF}" type="pres">
      <dgm:prSet presAssocID="{D8AE621E-E365-4717-BAE2-D31FE905C685}" presName="node" presStyleLbl="node1" presStyleIdx="2" presStyleCnt="6">
        <dgm:presLayoutVars>
          <dgm:bulletEnabled val="1"/>
        </dgm:presLayoutVars>
      </dgm:prSet>
      <dgm:spPr/>
    </dgm:pt>
    <dgm:pt modelId="{A64716E8-36BC-4001-BBA7-AF84CA98FB0C}" type="pres">
      <dgm:prSet presAssocID="{05B9BC79-B81D-4B93-B2AF-37ECC6938A45}" presName="sibTrans" presStyleLbl="sibTrans2D1" presStyleIdx="2" presStyleCnt="5"/>
      <dgm:spPr/>
    </dgm:pt>
    <dgm:pt modelId="{08943F02-3385-4452-B4AF-EDFAD6CC0147}" type="pres">
      <dgm:prSet presAssocID="{05B9BC79-B81D-4B93-B2AF-37ECC6938A45}" presName="connectorText" presStyleLbl="sibTrans2D1" presStyleIdx="2" presStyleCnt="5"/>
      <dgm:spPr/>
    </dgm:pt>
    <dgm:pt modelId="{7006FAAF-9703-49EB-A6A2-0FD5DACEB1E7}" type="pres">
      <dgm:prSet presAssocID="{2E50D2CF-CCC3-4050-810A-5CB05DB7AD9B}" presName="node" presStyleLbl="node1" presStyleIdx="3" presStyleCnt="6">
        <dgm:presLayoutVars>
          <dgm:bulletEnabled val="1"/>
        </dgm:presLayoutVars>
      </dgm:prSet>
      <dgm:spPr/>
    </dgm:pt>
    <dgm:pt modelId="{0B50665E-861C-4D89-904C-983521820DEC}" type="pres">
      <dgm:prSet presAssocID="{342B1469-B89C-41B9-A216-D8EFA35F9FEF}" presName="sibTrans" presStyleLbl="sibTrans2D1" presStyleIdx="3" presStyleCnt="5"/>
      <dgm:spPr/>
    </dgm:pt>
    <dgm:pt modelId="{124EBB3F-FD8D-42EF-B0BF-D10BC21B5B3C}" type="pres">
      <dgm:prSet presAssocID="{342B1469-B89C-41B9-A216-D8EFA35F9FEF}" presName="connectorText" presStyleLbl="sibTrans2D1" presStyleIdx="3" presStyleCnt="5"/>
      <dgm:spPr/>
    </dgm:pt>
    <dgm:pt modelId="{F97190C0-45DE-4132-BBDB-B919C192A7B8}" type="pres">
      <dgm:prSet presAssocID="{15BBFA42-EA0E-4063-BEC2-5AE63E7D4BB1}" presName="node" presStyleLbl="node1" presStyleIdx="4" presStyleCnt="6">
        <dgm:presLayoutVars>
          <dgm:bulletEnabled val="1"/>
        </dgm:presLayoutVars>
      </dgm:prSet>
      <dgm:spPr/>
    </dgm:pt>
    <dgm:pt modelId="{729FC857-EE62-4F21-8091-54E55C4DA4CB}" type="pres">
      <dgm:prSet presAssocID="{E1E69B58-1DC9-4C5E-9B24-28D0678E1637}" presName="sibTrans" presStyleLbl="sibTrans2D1" presStyleIdx="4" presStyleCnt="5"/>
      <dgm:spPr/>
    </dgm:pt>
    <dgm:pt modelId="{84C482BE-17E9-4776-975D-843E5AFCC324}" type="pres">
      <dgm:prSet presAssocID="{E1E69B58-1DC9-4C5E-9B24-28D0678E1637}" presName="connectorText" presStyleLbl="sibTrans2D1" presStyleIdx="4" presStyleCnt="5"/>
      <dgm:spPr/>
    </dgm:pt>
    <dgm:pt modelId="{F3BB05F3-3A78-4086-AC45-93D208402998}" type="pres">
      <dgm:prSet presAssocID="{ABE1A5DE-EC03-47A2-AB40-EA24134A0F70}" presName="node" presStyleLbl="node1" presStyleIdx="5" presStyleCnt="6">
        <dgm:presLayoutVars>
          <dgm:bulletEnabled val="1"/>
        </dgm:presLayoutVars>
      </dgm:prSet>
      <dgm:spPr/>
    </dgm:pt>
  </dgm:ptLst>
  <dgm:cxnLst>
    <dgm:cxn modelId="{DE67000E-F675-45C2-B530-09683500F66D}" srcId="{C278CD4B-08E7-4A21-9F69-FE930AAD5D42}" destId="{FCF4F70C-7A4C-4478-A008-773120E0878A}" srcOrd="1" destOrd="0" parTransId="{DEE0C11D-0AA8-420A-AC29-97AFB366081E}" sibTransId="{46545AB9-E77D-490F-94D9-A596D1DC1BA3}"/>
    <dgm:cxn modelId="{1D6A201E-C4DB-46EF-87AE-99333F715E87}" type="presOf" srcId="{46545AB9-E77D-490F-94D9-A596D1DC1BA3}" destId="{79DA91DB-3113-49AC-B056-B9D041C7DC0F}" srcOrd="1" destOrd="0" presId="urn:microsoft.com/office/officeart/2005/8/layout/process1"/>
    <dgm:cxn modelId="{D943D424-7C7B-41A0-BD2D-E1CBAC702E8C}" type="presOf" srcId="{ABE1A5DE-EC03-47A2-AB40-EA24134A0F70}" destId="{F3BB05F3-3A78-4086-AC45-93D208402998}" srcOrd="0" destOrd="0" presId="urn:microsoft.com/office/officeart/2005/8/layout/process1"/>
    <dgm:cxn modelId="{13D9A431-B18F-4476-96DA-6C2144CE0342}" srcId="{C278CD4B-08E7-4A21-9F69-FE930AAD5D42}" destId="{ABE1A5DE-EC03-47A2-AB40-EA24134A0F70}" srcOrd="5" destOrd="0" parTransId="{893B27BB-2F34-4AE5-AEE1-BE1944794877}" sibTransId="{6A6B5757-748A-4D2C-A519-B55BAF89AEE7}"/>
    <dgm:cxn modelId="{40E3DF37-75CA-43B8-8690-4D3DB1FF6231}" type="presOf" srcId="{05B9BC79-B81D-4B93-B2AF-37ECC6938A45}" destId="{A64716E8-36BC-4001-BBA7-AF84CA98FB0C}" srcOrd="0" destOrd="0" presId="urn:microsoft.com/office/officeart/2005/8/layout/process1"/>
    <dgm:cxn modelId="{A9CD653C-24BF-4D65-A652-9C09ED5418C9}" type="presOf" srcId="{D8AE621E-E365-4717-BAE2-D31FE905C685}" destId="{793072C2-E9BC-4581-BEAE-6F0E857F17FF}" srcOrd="0" destOrd="0" presId="urn:microsoft.com/office/officeart/2005/8/layout/process1"/>
    <dgm:cxn modelId="{35317649-9193-4394-A789-D4F45CA05198}" type="presOf" srcId="{2E50D2CF-CCC3-4050-810A-5CB05DB7AD9B}" destId="{7006FAAF-9703-49EB-A6A2-0FD5DACEB1E7}" srcOrd="0" destOrd="0" presId="urn:microsoft.com/office/officeart/2005/8/layout/process1"/>
    <dgm:cxn modelId="{D2617D49-CD6B-45EE-BF66-F7BF4663637D}" type="presOf" srcId="{05B9BC79-B81D-4B93-B2AF-37ECC6938A45}" destId="{08943F02-3385-4452-B4AF-EDFAD6CC0147}" srcOrd="1" destOrd="0" presId="urn:microsoft.com/office/officeart/2005/8/layout/process1"/>
    <dgm:cxn modelId="{EC2DEA6A-0207-423E-8FE1-41A7893047E3}" type="presOf" srcId="{F08B6C6D-168E-4659-A360-1B9BAF312705}" destId="{0B6CA463-0D47-4986-BE49-BBCA4DDFBBDA}" srcOrd="1" destOrd="0" presId="urn:microsoft.com/office/officeart/2005/8/layout/process1"/>
    <dgm:cxn modelId="{2918116E-EB38-431F-8A27-4FA1AE5F30C5}" type="presOf" srcId="{15BBFA42-EA0E-4063-BEC2-5AE63E7D4BB1}" destId="{F97190C0-45DE-4132-BBDB-B919C192A7B8}" srcOrd="0" destOrd="0" presId="urn:microsoft.com/office/officeart/2005/8/layout/process1"/>
    <dgm:cxn modelId="{914F1670-209B-4FEE-B304-2EA8A463609E}" type="presOf" srcId="{46545AB9-E77D-490F-94D9-A596D1DC1BA3}" destId="{B2AB356A-120B-48B4-BEC5-0D492EFE8E78}" srcOrd="0" destOrd="0" presId="urn:microsoft.com/office/officeart/2005/8/layout/process1"/>
    <dgm:cxn modelId="{3546C770-B0E2-4273-B4CB-A4FAC768E7D7}" type="presOf" srcId="{FCF4F70C-7A4C-4478-A008-773120E0878A}" destId="{22C6E85F-626D-428A-A9BD-E0489D4E95A4}" srcOrd="0" destOrd="0" presId="urn:microsoft.com/office/officeart/2005/8/layout/process1"/>
    <dgm:cxn modelId="{00F8438D-1D8D-4DBD-BFD6-E302DFB191C3}" srcId="{C278CD4B-08E7-4A21-9F69-FE930AAD5D42}" destId="{A0C66316-4D5E-4F5C-B300-0943E164577C}" srcOrd="0" destOrd="0" parTransId="{DFB0AD27-0C9C-4F6C-9F32-834F8B60B8B7}" sibTransId="{F08B6C6D-168E-4659-A360-1B9BAF312705}"/>
    <dgm:cxn modelId="{D2C1358E-2F12-4F7E-9B4E-09FA9AE27016}" type="presOf" srcId="{A0C66316-4D5E-4F5C-B300-0943E164577C}" destId="{658D747D-51DA-4A8D-B743-BEA870F0A6E6}" srcOrd="0" destOrd="0" presId="urn:microsoft.com/office/officeart/2005/8/layout/process1"/>
    <dgm:cxn modelId="{C4AC4A91-2674-45F5-B7E4-CA996AB21D85}" srcId="{C278CD4B-08E7-4A21-9F69-FE930AAD5D42}" destId="{D8AE621E-E365-4717-BAE2-D31FE905C685}" srcOrd="2" destOrd="0" parTransId="{A58B62BE-ED91-4006-AEF6-8BE17535EB0B}" sibTransId="{05B9BC79-B81D-4B93-B2AF-37ECC6938A45}"/>
    <dgm:cxn modelId="{7ED6709F-C00D-46D5-B7F1-37CFF7B479D2}" type="presOf" srcId="{342B1469-B89C-41B9-A216-D8EFA35F9FEF}" destId="{124EBB3F-FD8D-42EF-B0BF-D10BC21B5B3C}" srcOrd="1" destOrd="0" presId="urn:microsoft.com/office/officeart/2005/8/layout/process1"/>
    <dgm:cxn modelId="{BC673BA6-E062-44A4-B17D-4F1FF8FDF464}" type="presOf" srcId="{C278CD4B-08E7-4A21-9F69-FE930AAD5D42}" destId="{01294CE6-7B7C-4C9E-A69B-EB12EF852BCD}" srcOrd="0" destOrd="0" presId="urn:microsoft.com/office/officeart/2005/8/layout/process1"/>
    <dgm:cxn modelId="{0847CDAF-F1A4-4626-922E-D99749A2CB09}" type="presOf" srcId="{342B1469-B89C-41B9-A216-D8EFA35F9FEF}" destId="{0B50665E-861C-4D89-904C-983521820DEC}" srcOrd="0" destOrd="0" presId="urn:microsoft.com/office/officeart/2005/8/layout/process1"/>
    <dgm:cxn modelId="{A76726B8-137E-439A-89D8-65A77AE07E68}" srcId="{C278CD4B-08E7-4A21-9F69-FE930AAD5D42}" destId="{15BBFA42-EA0E-4063-BEC2-5AE63E7D4BB1}" srcOrd="4" destOrd="0" parTransId="{43505DEA-7D26-4EB4-84D0-F1D909F94EBC}" sibTransId="{E1E69B58-1DC9-4C5E-9B24-28D0678E1637}"/>
    <dgm:cxn modelId="{5D9748C3-3022-4AB0-A951-B3C24FE7635B}" type="presOf" srcId="{F08B6C6D-168E-4659-A360-1B9BAF312705}" destId="{942B3713-E8CD-41D4-A358-3F967C3A18E3}" srcOrd="0" destOrd="0" presId="urn:microsoft.com/office/officeart/2005/8/layout/process1"/>
    <dgm:cxn modelId="{4FD499C5-F9A2-4B7C-BE06-E23438C61ECC}" srcId="{C278CD4B-08E7-4A21-9F69-FE930AAD5D42}" destId="{2E50D2CF-CCC3-4050-810A-5CB05DB7AD9B}" srcOrd="3" destOrd="0" parTransId="{F7AD1E97-10F5-425D-901F-8C55BB724C00}" sibTransId="{342B1469-B89C-41B9-A216-D8EFA35F9FEF}"/>
    <dgm:cxn modelId="{205439F5-7617-422A-915E-E62504C74815}" type="presOf" srcId="{E1E69B58-1DC9-4C5E-9B24-28D0678E1637}" destId="{84C482BE-17E9-4776-975D-843E5AFCC324}" srcOrd="1" destOrd="0" presId="urn:microsoft.com/office/officeart/2005/8/layout/process1"/>
    <dgm:cxn modelId="{A2430BFD-3AE8-4A88-97FD-ED7554343958}" type="presOf" srcId="{E1E69B58-1DC9-4C5E-9B24-28D0678E1637}" destId="{729FC857-EE62-4F21-8091-54E55C4DA4CB}" srcOrd="0" destOrd="0" presId="urn:microsoft.com/office/officeart/2005/8/layout/process1"/>
    <dgm:cxn modelId="{7FD7E637-7AD6-4661-AD8C-4381DEDDFD79}" type="presParOf" srcId="{01294CE6-7B7C-4C9E-A69B-EB12EF852BCD}" destId="{658D747D-51DA-4A8D-B743-BEA870F0A6E6}" srcOrd="0" destOrd="0" presId="urn:microsoft.com/office/officeart/2005/8/layout/process1"/>
    <dgm:cxn modelId="{0397FE72-A268-4EFE-BBD3-06B8AF2A7F84}" type="presParOf" srcId="{01294CE6-7B7C-4C9E-A69B-EB12EF852BCD}" destId="{942B3713-E8CD-41D4-A358-3F967C3A18E3}" srcOrd="1" destOrd="0" presId="urn:microsoft.com/office/officeart/2005/8/layout/process1"/>
    <dgm:cxn modelId="{6529A7C4-AE27-45E5-83F9-169EFFD9239E}" type="presParOf" srcId="{942B3713-E8CD-41D4-A358-3F967C3A18E3}" destId="{0B6CA463-0D47-4986-BE49-BBCA4DDFBBDA}" srcOrd="0" destOrd="0" presId="urn:microsoft.com/office/officeart/2005/8/layout/process1"/>
    <dgm:cxn modelId="{FB397E51-51AB-491C-9B13-AFD708127785}" type="presParOf" srcId="{01294CE6-7B7C-4C9E-A69B-EB12EF852BCD}" destId="{22C6E85F-626D-428A-A9BD-E0489D4E95A4}" srcOrd="2" destOrd="0" presId="urn:microsoft.com/office/officeart/2005/8/layout/process1"/>
    <dgm:cxn modelId="{038CCE6A-D981-44B9-B6C6-12F10D4C2B31}" type="presParOf" srcId="{01294CE6-7B7C-4C9E-A69B-EB12EF852BCD}" destId="{B2AB356A-120B-48B4-BEC5-0D492EFE8E78}" srcOrd="3" destOrd="0" presId="urn:microsoft.com/office/officeart/2005/8/layout/process1"/>
    <dgm:cxn modelId="{422E4B5B-8E3D-4992-8D67-3BC5E13E2A69}" type="presParOf" srcId="{B2AB356A-120B-48B4-BEC5-0D492EFE8E78}" destId="{79DA91DB-3113-49AC-B056-B9D041C7DC0F}" srcOrd="0" destOrd="0" presId="urn:microsoft.com/office/officeart/2005/8/layout/process1"/>
    <dgm:cxn modelId="{577766AC-340F-4DCB-AC22-AD53BC7A30EB}" type="presParOf" srcId="{01294CE6-7B7C-4C9E-A69B-EB12EF852BCD}" destId="{793072C2-E9BC-4581-BEAE-6F0E857F17FF}" srcOrd="4" destOrd="0" presId="urn:microsoft.com/office/officeart/2005/8/layout/process1"/>
    <dgm:cxn modelId="{C36DE84B-18C3-49CC-9868-D9FC9260D4E0}" type="presParOf" srcId="{01294CE6-7B7C-4C9E-A69B-EB12EF852BCD}" destId="{A64716E8-36BC-4001-BBA7-AF84CA98FB0C}" srcOrd="5" destOrd="0" presId="urn:microsoft.com/office/officeart/2005/8/layout/process1"/>
    <dgm:cxn modelId="{9567F0A9-8CF3-407C-8819-2CFF9D8DA0A3}" type="presParOf" srcId="{A64716E8-36BC-4001-BBA7-AF84CA98FB0C}" destId="{08943F02-3385-4452-B4AF-EDFAD6CC0147}" srcOrd="0" destOrd="0" presId="urn:microsoft.com/office/officeart/2005/8/layout/process1"/>
    <dgm:cxn modelId="{D119D61D-3C2F-4DC3-B340-B126C75E147D}" type="presParOf" srcId="{01294CE6-7B7C-4C9E-A69B-EB12EF852BCD}" destId="{7006FAAF-9703-49EB-A6A2-0FD5DACEB1E7}" srcOrd="6" destOrd="0" presId="urn:microsoft.com/office/officeart/2005/8/layout/process1"/>
    <dgm:cxn modelId="{47B38D32-1924-436D-926B-A3BFEBCDEDD1}" type="presParOf" srcId="{01294CE6-7B7C-4C9E-A69B-EB12EF852BCD}" destId="{0B50665E-861C-4D89-904C-983521820DEC}" srcOrd="7" destOrd="0" presId="urn:microsoft.com/office/officeart/2005/8/layout/process1"/>
    <dgm:cxn modelId="{9EFEED17-F707-4724-BE68-FD80A20F639C}" type="presParOf" srcId="{0B50665E-861C-4D89-904C-983521820DEC}" destId="{124EBB3F-FD8D-42EF-B0BF-D10BC21B5B3C}" srcOrd="0" destOrd="0" presId="urn:microsoft.com/office/officeart/2005/8/layout/process1"/>
    <dgm:cxn modelId="{676AF560-3A2B-4424-84BA-14C1C831166F}" type="presParOf" srcId="{01294CE6-7B7C-4C9E-A69B-EB12EF852BCD}" destId="{F97190C0-45DE-4132-BBDB-B919C192A7B8}" srcOrd="8" destOrd="0" presId="urn:microsoft.com/office/officeart/2005/8/layout/process1"/>
    <dgm:cxn modelId="{C96E54CF-FFF0-4924-BD4F-685161F67304}" type="presParOf" srcId="{01294CE6-7B7C-4C9E-A69B-EB12EF852BCD}" destId="{729FC857-EE62-4F21-8091-54E55C4DA4CB}" srcOrd="9" destOrd="0" presId="urn:microsoft.com/office/officeart/2005/8/layout/process1"/>
    <dgm:cxn modelId="{711A3432-7726-4FB3-92D7-D5922CD5002D}" type="presParOf" srcId="{729FC857-EE62-4F21-8091-54E55C4DA4CB}" destId="{84C482BE-17E9-4776-975D-843E5AFCC324}" srcOrd="0" destOrd="0" presId="urn:microsoft.com/office/officeart/2005/8/layout/process1"/>
    <dgm:cxn modelId="{D81E5763-D89B-4AA6-86DE-E79C57AF587B}" type="presParOf" srcId="{01294CE6-7B7C-4C9E-A69B-EB12EF852BCD}" destId="{F3BB05F3-3A78-4086-AC45-93D208402998}" srcOrd="10"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FC8259-A256-440F-8FE5-E71A2346D7E6}">
      <dsp:nvSpPr>
        <dsp:cNvPr id="0" name=""/>
        <dsp:cNvSpPr/>
      </dsp:nvSpPr>
      <dsp:spPr>
        <a:xfrm>
          <a:off x="3402" y="163152"/>
          <a:ext cx="1487705" cy="89262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TA –  Prepaid Registration</a:t>
          </a:r>
        </a:p>
      </dsp:txBody>
      <dsp:txXfrm>
        <a:off x="29546" y="189296"/>
        <a:ext cx="1435417" cy="840335"/>
      </dsp:txXfrm>
    </dsp:sp>
    <dsp:sp modelId="{8770F072-0A4F-47C5-B1FA-BBD31B124837}">
      <dsp:nvSpPr>
        <dsp:cNvPr id="0" name=""/>
        <dsp:cNvSpPr/>
      </dsp:nvSpPr>
      <dsp:spPr>
        <a:xfrm>
          <a:off x="1639878" y="424988"/>
          <a:ext cx="315393" cy="3689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1639878" y="498778"/>
        <a:ext cx="220775" cy="221370"/>
      </dsp:txXfrm>
    </dsp:sp>
    <dsp:sp modelId="{076CD30B-D347-4A75-9CBD-8B6A9395F7EA}">
      <dsp:nvSpPr>
        <dsp:cNvPr id="0" name=""/>
        <dsp:cNvSpPr/>
      </dsp:nvSpPr>
      <dsp:spPr>
        <a:xfrm>
          <a:off x="2086189" y="163152"/>
          <a:ext cx="1487705" cy="89262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Create  AP Prepaid Voucher</a:t>
          </a:r>
        </a:p>
      </dsp:txBody>
      <dsp:txXfrm>
        <a:off x="2112333" y="189296"/>
        <a:ext cx="1435417" cy="840335"/>
      </dsp:txXfrm>
    </dsp:sp>
    <dsp:sp modelId="{29F89B4B-DCE1-4D3B-9081-A6C07DD94BE5}">
      <dsp:nvSpPr>
        <dsp:cNvPr id="0" name=""/>
        <dsp:cNvSpPr/>
      </dsp:nvSpPr>
      <dsp:spPr>
        <a:xfrm>
          <a:off x="3722665" y="424988"/>
          <a:ext cx="315393" cy="3689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3722665" y="498778"/>
        <a:ext cx="220775" cy="221370"/>
      </dsp:txXfrm>
    </dsp:sp>
    <dsp:sp modelId="{22C6E85F-626D-428A-A9BD-E0489D4E95A4}">
      <dsp:nvSpPr>
        <dsp:cNvPr id="0" name=""/>
        <dsp:cNvSpPr/>
      </dsp:nvSpPr>
      <dsp:spPr>
        <a:xfrm>
          <a:off x="4168977" y="163152"/>
          <a:ext cx="1487705" cy="89262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Payment is processed and disbursed to Vendor</a:t>
          </a:r>
        </a:p>
      </dsp:txBody>
      <dsp:txXfrm>
        <a:off x="4195121" y="189296"/>
        <a:ext cx="1435417" cy="840335"/>
      </dsp:txXfrm>
    </dsp:sp>
    <dsp:sp modelId="{B2AB356A-120B-48B4-BEC5-0D492EFE8E78}">
      <dsp:nvSpPr>
        <dsp:cNvPr id="0" name=""/>
        <dsp:cNvSpPr/>
      </dsp:nvSpPr>
      <dsp:spPr>
        <a:xfrm>
          <a:off x="1615084" y="442281"/>
          <a:ext cx="315393" cy="3689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1615084" y="516071"/>
        <a:ext cx="220775" cy="221370"/>
      </dsp:txXfrm>
    </dsp:sp>
    <dsp:sp modelId="{F3BB05F3-3A78-4086-AC45-93D208402998}">
      <dsp:nvSpPr>
        <dsp:cNvPr id="0" name=""/>
        <dsp:cNvSpPr/>
      </dsp:nvSpPr>
      <dsp:spPr>
        <a:xfrm>
          <a:off x="6251764" y="163152"/>
          <a:ext cx="1487705" cy="89262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Vendor receives  payment</a:t>
          </a:r>
        </a:p>
      </dsp:txBody>
      <dsp:txXfrm>
        <a:off x="6277908" y="189296"/>
        <a:ext cx="1435417" cy="8403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8D747D-51DA-4A8D-B743-BEA870F0A6E6}">
      <dsp:nvSpPr>
        <dsp:cNvPr id="0" name=""/>
        <dsp:cNvSpPr/>
      </dsp:nvSpPr>
      <dsp:spPr>
        <a:xfrm>
          <a:off x="27351" y="316389"/>
          <a:ext cx="1000125" cy="133141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AP notifies Employee by email to Create  a Cash Advance Voucher</a:t>
          </a:r>
        </a:p>
      </dsp:txBody>
      <dsp:txXfrm>
        <a:off x="56644" y="345682"/>
        <a:ext cx="941539" cy="1272830"/>
      </dsp:txXfrm>
    </dsp:sp>
    <dsp:sp modelId="{942B3713-E8CD-41D4-A358-3F967C3A18E3}">
      <dsp:nvSpPr>
        <dsp:cNvPr id="0" name=""/>
        <dsp:cNvSpPr/>
      </dsp:nvSpPr>
      <dsp:spPr>
        <a:xfrm rot="45774">
          <a:off x="1120642" y="867296"/>
          <a:ext cx="197547" cy="2480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1120645" y="916507"/>
        <a:ext cx="138283" cy="148819"/>
      </dsp:txXfrm>
    </dsp:sp>
    <dsp:sp modelId="{22C6E85F-626D-428A-A9BD-E0489D4E95A4}">
      <dsp:nvSpPr>
        <dsp:cNvPr id="0" name=""/>
        <dsp:cNvSpPr/>
      </dsp:nvSpPr>
      <dsp:spPr>
        <a:xfrm>
          <a:off x="1400174" y="334669"/>
          <a:ext cx="1000125" cy="133141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CA is enter by the Employee or Student Services Dept. /Designee</a:t>
          </a:r>
        </a:p>
      </dsp:txBody>
      <dsp:txXfrm>
        <a:off x="1429467" y="363962"/>
        <a:ext cx="941539" cy="1272830"/>
      </dsp:txXfrm>
    </dsp:sp>
    <dsp:sp modelId="{B2AB356A-120B-48B4-BEC5-0D492EFE8E78}">
      <dsp:nvSpPr>
        <dsp:cNvPr id="0" name=""/>
        <dsp:cNvSpPr/>
      </dsp:nvSpPr>
      <dsp:spPr>
        <a:xfrm>
          <a:off x="2553408" y="875713"/>
          <a:ext cx="219769" cy="28852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2553408" y="933417"/>
        <a:ext cx="153838" cy="173114"/>
      </dsp:txXfrm>
    </dsp:sp>
    <dsp:sp modelId="{793072C2-E9BC-4581-BEAE-6F0E857F17FF}">
      <dsp:nvSpPr>
        <dsp:cNvPr id="0" name=""/>
        <dsp:cNvSpPr/>
      </dsp:nvSpPr>
      <dsp:spPr>
        <a:xfrm>
          <a:off x="2800349" y="334669"/>
          <a:ext cx="1000125" cy="133141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CA is routed through Approval Workflow</a:t>
          </a:r>
        </a:p>
      </dsp:txBody>
      <dsp:txXfrm>
        <a:off x="2829642" y="363962"/>
        <a:ext cx="941539" cy="1272830"/>
      </dsp:txXfrm>
    </dsp:sp>
    <dsp:sp modelId="{A64716E8-36BC-4001-BBA7-AF84CA98FB0C}">
      <dsp:nvSpPr>
        <dsp:cNvPr id="0" name=""/>
        <dsp:cNvSpPr/>
      </dsp:nvSpPr>
      <dsp:spPr>
        <a:xfrm>
          <a:off x="3900487" y="876362"/>
          <a:ext cx="212026" cy="2480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dirty="0"/>
        </a:p>
      </dsp:txBody>
      <dsp:txXfrm>
        <a:off x="3900487" y="925968"/>
        <a:ext cx="148418" cy="148819"/>
      </dsp:txXfrm>
    </dsp:sp>
    <dsp:sp modelId="{7006FAAF-9703-49EB-A6A2-0FD5DACEB1E7}">
      <dsp:nvSpPr>
        <dsp:cNvPr id="0" name=""/>
        <dsp:cNvSpPr/>
      </dsp:nvSpPr>
      <dsp:spPr>
        <a:xfrm>
          <a:off x="4200525" y="334669"/>
          <a:ext cx="1000125" cy="133141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AP Prepay Auditors Final Review &amp; Approval</a:t>
          </a:r>
        </a:p>
      </dsp:txBody>
      <dsp:txXfrm>
        <a:off x="4229818" y="363962"/>
        <a:ext cx="941539" cy="1272830"/>
      </dsp:txXfrm>
    </dsp:sp>
    <dsp:sp modelId="{0B50665E-861C-4D89-904C-983521820DEC}">
      <dsp:nvSpPr>
        <dsp:cNvPr id="0" name=""/>
        <dsp:cNvSpPr/>
      </dsp:nvSpPr>
      <dsp:spPr>
        <a:xfrm>
          <a:off x="5300662" y="876362"/>
          <a:ext cx="212026" cy="2480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5300662" y="925968"/>
        <a:ext cx="148418" cy="148819"/>
      </dsp:txXfrm>
    </dsp:sp>
    <dsp:sp modelId="{F97190C0-45DE-4132-BBDB-B919C192A7B8}">
      <dsp:nvSpPr>
        <dsp:cNvPr id="0" name=""/>
        <dsp:cNvSpPr/>
      </dsp:nvSpPr>
      <dsp:spPr>
        <a:xfrm>
          <a:off x="5600699" y="334669"/>
          <a:ext cx="1000125" cy="133141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Cash Advance processed and disbursed to Employee</a:t>
          </a:r>
        </a:p>
      </dsp:txBody>
      <dsp:txXfrm>
        <a:off x="5629992" y="363962"/>
        <a:ext cx="941539" cy="1272830"/>
      </dsp:txXfrm>
    </dsp:sp>
    <dsp:sp modelId="{729FC857-EE62-4F21-8091-54E55C4DA4CB}">
      <dsp:nvSpPr>
        <dsp:cNvPr id="0" name=""/>
        <dsp:cNvSpPr/>
      </dsp:nvSpPr>
      <dsp:spPr>
        <a:xfrm>
          <a:off x="6700837" y="876362"/>
          <a:ext cx="212026" cy="2480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6700837" y="925968"/>
        <a:ext cx="148418" cy="148819"/>
      </dsp:txXfrm>
    </dsp:sp>
    <dsp:sp modelId="{F3BB05F3-3A78-4086-AC45-93D208402998}">
      <dsp:nvSpPr>
        <dsp:cNvPr id="0" name=""/>
        <dsp:cNvSpPr/>
      </dsp:nvSpPr>
      <dsp:spPr>
        <a:xfrm>
          <a:off x="7000875" y="334669"/>
          <a:ext cx="1000125" cy="133141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Employee receives  payment</a:t>
          </a:r>
        </a:p>
      </dsp:txBody>
      <dsp:txXfrm>
        <a:off x="7030168" y="363962"/>
        <a:ext cx="941539" cy="127283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7840" cy="461804"/>
          </a:xfrm>
          <a:prstGeom prst="rect">
            <a:avLst/>
          </a:prstGeom>
        </p:spPr>
        <p:txBody>
          <a:bodyPr vert="horz" lIns="92446" tIns="46223" rIns="92446" bIns="46223" rtlCol="0"/>
          <a:lstStyle>
            <a:lvl1pPr algn="l">
              <a:defRPr sz="1200"/>
            </a:lvl1pPr>
          </a:lstStyle>
          <a:p>
            <a:endParaRPr lang="en-US" dirty="0"/>
          </a:p>
        </p:txBody>
      </p:sp>
      <p:sp>
        <p:nvSpPr>
          <p:cNvPr id="3" name="Date Placeholder 2"/>
          <p:cNvSpPr>
            <a:spLocks noGrp="1"/>
          </p:cNvSpPr>
          <p:nvPr>
            <p:ph type="dt" sz="quarter" idx="1"/>
          </p:nvPr>
        </p:nvSpPr>
        <p:spPr>
          <a:xfrm>
            <a:off x="3970939" y="0"/>
            <a:ext cx="3037840" cy="461804"/>
          </a:xfrm>
          <a:prstGeom prst="rect">
            <a:avLst/>
          </a:prstGeom>
        </p:spPr>
        <p:txBody>
          <a:bodyPr vert="horz" lIns="92446" tIns="46223" rIns="92446" bIns="46223" rtlCol="0"/>
          <a:lstStyle>
            <a:lvl1pPr algn="r">
              <a:defRPr sz="1200"/>
            </a:lvl1pPr>
          </a:lstStyle>
          <a:p>
            <a:fld id="{3221F040-51A8-4EE7-872D-814D28D7DE78}" type="datetimeFigureOut">
              <a:rPr lang="en-US" smtClean="0"/>
              <a:t>8/10/20</a:t>
            </a:fld>
            <a:endParaRPr lang="en-US" dirty="0"/>
          </a:p>
        </p:txBody>
      </p:sp>
      <p:sp>
        <p:nvSpPr>
          <p:cNvPr id="4" name="Footer Placeholder 3"/>
          <p:cNvSpPr>
            <a:spLocks noGrp="1"/>
          </p:cNvSpPr>
          <p:nvPr>
            <p:ph type="ftr" sz="quarter" idx="2"/>
          </p:nvPr>
        </p:nvSpPr>
        <p:spPr>
          <a:xfrm>
            <a:off x="1" y="8772669"/>
            <a:ext cx="3037840" cy="461804"/>
          </a:xfrm>
          <a:prstGeom prst="rect">
            <a:avLst/>
          </a:prstGeom>
        </p:spPr>
        <p:txBody>
          <a:bodyPr vert="horz" lIns="92446" tIns="46223" rIns="92446" bIns="46223"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9" y="8772669"/>
            <a:ext cx="3037840" cy="461804"/>
          </a:xfrm>
          <a:prstGeom prst="rect">
            <a:avLst/>
          </a:prstGeom>
        </p:spPr>
        <p:txBody>
          <a:bodyPr vert="horz" lIns="92446" tIns="46223" rIns="92446" bIns="46223" rtlCol="0" anchor="b"/>
          <a:lstStyle>
            <a:lvl1pPr algn="r">
              <a:defRPr sz="1200"/>
            </a:lvl1pPr>
          </a:lstStyle>
          <a:p>
            <a:fld id="{7ADA1B36-B694-4C66-94B1-15CDF1A1CE6C}" type="slidenum">
              <a:rPr lang="en-US" smtClean="0"/>
              <a:t>‹#›</a:t>
            </a:fld>
            <a:endParaRPr lang="en-US" dirty="0"/>
          </a:p>
        </p:txBody>
      </p:sp>
    </p:spTree>
    <p:extLst>
      <p:ext uri="{BB962C8B-B14F-4D97-AF65-F5344CB8AC3E}">
        <p14:creationId xmlns:p14="http://schemas.microsoft.com/office/powerpoint/2010/main" val="2913448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7840" cy="461804"/>
          </a:xfrm>
          <a:prstGeom prst="rect">
            <a:avLst/>
          </a:prstGeom>
        </p:spPr>
        <p:txBody>
          <a:bodyPr vert="horz" lIns="92446" tIns="46223" rIns="92446" bIns="46223" rtlCol="0"/>
          <a:lstStyle>
            <a:lvl1pPr algn="l">
              <a:defRPr sz="1200"/>
            </a:lvl1pPr>
          </a:lstStyle>
          <a:p>
            <a:endParaRPr lang="en-US" dirty="0"/>
          </a:p>
        </p:txBody>
      </p:sp>
      <p:sp>
        <p:nvSpPr>
          <p:cNvPr id="3" name="Date Placeholder 2"/>
          <p:cNvSpPr>
            <a:spLocks noGrp="1"/>
          </p:cNvSpPr>
          <p:nvPr>
            <p:ph type="dt" idx="1"/>
          </p:nvPr>
        </p:nvSpPr>
        <p:spPr>
          <a:xfrm>
            <a:off x="3970939" y="0"/>
            <a:ext cx="3037840" cy="461804"/>
          </a:xfrm>
          <a:prstGeom prst="rect">
            <a:avLst/>
          </a:prstGeom>
        </p:spPr>
        <p:txBody>
          <a:bodyPr vert="horz" lIns="92446" tIns="46223" rIns="92446" bIns="46223" rtlCol="0"/>
          <a:lstStyle>
            <a:lvl1pPr algn="r">
              <a:defRPr sz="1200"/>
            </a:lvl1pPr>
          </a:lstStyle>
          <a:p>
            <a:fld id="{36C34DD6-AACE-4449-AE61-A3A5D44E41F1}" type="datetimeFigureOut">
              <a:rPr lang="en-US" smtClean="0"/>
              <a:t>8/10/20</a:t>
            </a:fld>
            <a:endParaRPr lang="en-US" dirty="0"/>
          </a:p>
        </p:txBody>
      </p:sp>
      <p:sp>
        <p:nvSpPr>
          <p:cNvPr id="4" name="Slide Image Placeholder 3"/>
          <p:cNvSpPr>
            <a:spLocks noGrp="1" noRot="1" noChangeAspect="1"/>
          </p:cNvSpPr>
          <p:nvPr>
            <p:ph type="sldImg" idx="2"/>
          </p:nvPr>
        </p:nvSpPr>
        <p:spPr>
          <a:xfrm>
            <a:off x="1196975" y="692150"/>
            <a:ext cx="4618038" cy="3463925"/>
          </a:xfrm>
          <a:prstGeom prst="rect">
            <a:avLst/>
          </a:prstGeom>
          <a:noFill/>
          <a:ln w="12700">
            <a:solidFill>
              <a:prstClr val="black"/>
            </a:solidFill>
          </a:ln>
        </p:spPr>
        <p:txBody>
          <a:bodyPr vert="horz" lIns="92446" tIns="46223" rIns="92446" bIns="46223" rtlCol="0" anchor="ctr"/>
          <a:lstStyle/>
          <a:p>
            <a:endParaRPr lang="en-US" dirty="0"/>
          </a:p>
        </p:txBody>
      </p:sp>
      <p:sp>
        <p:nvSpPr>
          <p:cNvPr id="5" name="Notes Placeholder 4"/>
          <p:cNvSpPr>
            <a:spLocks noGrp="1"/>
          </p:cNvSpPr>
          <p:nvPr>
            <p:ph type="body" sz="quarter" idx="3"/>
          </p:nvPr>
        </p:nvSpPr>
        <p:spPr>
          <a:xfrm>
            <a:off x="701040" y="4387136"/>
            <a:ext cx="5608320" cy="4156234"/>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772669"/>
            <a:ext cx="3037840" cy="461804"/>
          </a:xfrm>
          <a:prstGeom prst="rect">
            <a:avLst/>
          </a:prstGeom>
        </p:spPr>
        <p:txBody>
          <a:bodyPr vert="horz" lIns="92446" tIns="46223" rIns="92446" bIns="46223"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9" y="8772669"/>
            <a:ext cx="3037840" cy="461804"/>
          </a:xfrm>
          <a:prstGeom prst="rect">
            <a:avLst/>
          </a:prstGeom>
        </p:spPr>
        <p:txBody>
          <a:bodyPr vert="horz" lIns="92446" tIns="46223" rIns="92446" bIns="46223" rtlCol="0" anchor="b"/>
          <a:lstStyle>
            <a:lvl1pPr algn="r">
              <a:defRPr sz="1200"/>
            </a:lvl1pPr>
          </a:lstStyle>
          <a:p>
            <a:fld id="{25781A7C-8213-4D01-9DB1-795D14BBA672}" type="slidenum">
              <a:rPr lang="en-US" smtClean="0"/>
              <a:t>‹#›</a:t>
            </a:fld>
            <a:endParaRPr lang="en-US" dirty="0"/>
          </a:p>
        </p:txBody>
      </p:sp>
    </p:spTree>
    <p:extLst>
      <p:ext uri="{BB962C8B-B14F-4D97-AF65-F5344CB8AC3E}">
        <p14:creationId xmlns:p14="http://schemas.microsoft.com/office/powerpoint/2010/main" val="2230522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D51F94D-546E-492D-A840-AE2BE6951D48}"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4064684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our Agenda.</a:t>
            </a:r>
          </a:p>
        </p:txBody>
      </p:sp>
      <p:sp>
        <p:nvSpPr>
          <p:cNvPr id="4" name="Slide Number Placeholder 3"/>
          <p:cNvSpPr>
            <a:spLocks noGrp="1"/>
          </p:cNvSpPr>
          <p:nvPr>
            <p:ph type="sldNum" sz="quarter" idx="10"/>
          </p:nvPr>
        </p:nvSpPr>
        <p:spPr/>
        <p:txBody>
          <a:bodyPr/>
          <a:lstStyle/>
          <a:p>
            <a:fld id="{25781A7C-8213-4D01-9DB1-795D14BBA672}" type="slidenum">
              <a:rPr lang="en-US" smtClean="0"/>
              <a:t>2</a:t>
            </a:fld>
            <a:endParaRPr lang="en-US" dirty="0"/>
          </a:p>
        </p:txBody>
      </p:sp>
    </p:spTree>
    <p:extLst>
      <p:ext uri="{BB962C8B-B14F-4D97-AF65-F5344CB8AC3E}">
        <p14:creationId xmlns:p14="http://schemas.microsoft.com/office/powerpoint/2010/main" val="504278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Cash advances</a:t>
            </a:r>
            <a:r>
              <a:rPr lang="en-US" baseline="0" dirty="0"/>
              <a:t> are for coaches and chaperones only?</a:t>
            </a:r>
            <a:endParaRPr lang="en-US" dirty="0"/>
          </a:p>
        </p:txBody>
      </p:sp>
      <p:sp>
        <p:nvSpPr>
          <p:cNvPr id="4" name="Slide Number Placeholder 3"/>
          <p:cNvSpPr>
            <a:spLocks noGrp="1"/>
          </p:cNvSpPr>
          <p:nvPr>
            <p:ph type="sldNum" sz="quarter" idx="10"/>
          </p:nvPr>
        </p:nvSpPr>
        <p:spPr/>
        <p:txBody>
          <a:bodyPr/>
          <a:lstStyle/>
          <a:p>
            <a:fld id="{25781A7C-8213-4D01-9DB1-795D14BBA672}" type="slidenum">
              <a:rPr lang="en-US" smtClean="0"/>
              <a:t>3</a:t>
            </a:fld>
            <a:endParaRPr lang="en-US" dirty="0"/>
          </a:p>
        </p:txBody>
      </p:sp>
    </p:spTree>
    <p:extLst>
      <p:ext uri="{BB962C8B-B14F-4D97-AF65-F5344CB8AC3E}">
        <p14:creationId xmlns:p14="http://schemas.microsoft.com/office/powerpoint/2010/main" val="2166757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781A7C-8213-4D01-9DB1-795D14BBA672}" type="slidenum">
              <a:rPr lang="en-US" smtClean="0"/>
              <a:t>4</a:t>
            </a:fld>
            <a:endParaRPr lang="en-US" dirty="0"/>
          </a:p>
        </p:txBody>
      </p:sp>
    </p:spTree>
    <p:extLst>
      <p:ext uri="{BB962C8B-B14F-4D97-AF65-F5344CB8AC3E}">
        <p14:creationId xmlns:p14="http://schemas.microsoft.com/office/powerpoint/2010/main" val="1580755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781A7C-8213-4D01-9DB1-795D14BBA672}" type="slidenum">
              <a:rPr lang="en-US" smtClean="0"/>
              <a:t>10</a:t>
            </a:fld>
            <a:endParaRPr lang="en-US" dirty="0"/>
          </a:p>
        </p:txBody>
      </p:sp>
    </p:spTree>
    <p:extLst>
      <p:ext uri="{BB962C8B-B14F-4D97-AF65-F5344CB8AC3E}">
        <p14:creationId xmlns:p14="http://schemas.microsoft.com/office/powerpoint/2010/main" val="4006285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2ED5CD4-86A1-4981-BB08-7E0EFD5E62E4}" type="datetime1">
              <a:rPr lang="en-US" smtClean="0"/>
              <a:t>8/10/20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7DD96BC-321C-491C-83C1-74474F45AA3D}" type="slidenum">
              <a:rPr lang="en-US" smtClean="0"/>
              <a:pPr/>
              <a:t>‹#›</a:t>
            </a:fld>
            <a:endParaRPr lang="en-US" dirty="0"/>
          </a:p>
        </p:txBody>
      </p:sp>
    </p:spTree>
    <p:extLst>
      <p:ext uri="{BB962C8B-B14F-4D97-AF65-F5344CB8AC3E}">
        <p14:creationId xmlns:p14="http://schemas.microsoft.com/office/powerpoint/2010/main" val="1475850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E32168-1696-459E-B384-034A6D17014C}" type="datetime1">
              <a:rPr lang="en-US" smtClean="0"/>
              <a:t>8/10/20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7DD96BC-321C-491C-83C1-74474F45AA3D}" type="slidenum">
              <a:rPr lang="en-US" smtClean="0"/>
              <a:pPr/>
              <a:t>‹#›</a:t>
            </a:fld>
            <a:endParaRPr lang="en-US" dirty="0"/>
          </a:p>
        </p:txBody>
      </p:sp>
    </p:spTree>
    <p:extLst>
      <p:ext uri="{BB962C8B-B14F-4D97-AF65-F5344CB8AC3E}">
        <p14:creationId xmlns:p14="http://schemas.microsoft.com/office/powerpoint/2010/main" val="887761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36DECD-395C-43A8-AD33-C0DD85863AFD}" type="datetime1">
              <a:rPr lang="en-US" smtClean="0"/>
              <a:t>8/10/20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7DD96BC-321C-491C-83C1-74474F45AA3D}" type="slidenum">
              <a:rPr lang="en-US" smtClean="0"/>
              <a:pPr/>
              <a:t>‹#›</a:t>
            </a:fld>
            <a:endParaRPr lang="en-US" dirty="0"/>
          </a:p>
        </p:txBody>
      </p:sp>
    </p:spTree>
    <p:extLst>
      <p:ext uri="{BB962C8B-B14F-4D97-AF65-F5344CB8AC3E}">
        <p14:creationId xmlns:p14="http://schemas.microsoft.com/office/powerpoint/2010/main" val="35633126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fld id="{24ADDD1D-57A9-405B-A12A-ECF0FCAD5CB5}" type="datetime1">
              <a:rPr lang="en-US" smtClean="0">
                <a:solidFill>
                  <a:srgbClr val="000000"/>
                </a:solidFill>
              </a:rPr>
              <a:t>8/10/20</a:t>
            </a:fld>
            <a:endParaRPr lang="en-US" dirty="0">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dirty="0">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14982987-5DD1-4B50-91C5-838759FFF007}"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31077666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FBB05C5B-9D04-4F3B-A01A-B5EDAF0611A2}" type="datetime1">
              <a:rPr lang="en-US" smtClean="0">
                <a:solidFill>
                  <a:srgbClr val="000000"/>
                </a:solidFill>
              </a:rPr>
              <a:t>8/10/20</a:t>
            </a:fld>
            <a:endParaRPr lang="en-US" dirty="0">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dirty="0">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62B97D1C-D0A9-4685-B2C0-890D1E7DCABB}"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19147893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5" name="Footer Placeholder 4"/>
          <p:cNvSpPr>
            <a:spLocks noGrp="1"/>
          </p:cNvSpPr>
          <p:nvPr>
            <p:ph type="ftr" sz="quarter" idx="11"/>
          </p:nvPr>
        </p:nvSpPr>
        <p:spPr/>
        <p:txBody>
          <a:bodyPr/>
          <a:lstStyle>
            <a:lvl1pPr>
              <a:defRPr/>
            </a:lvl1pPr>
          </a:lstStyle>
          <a:p>
            <a:endParaRPr lang="en-US" dirty="0">
              <a:solidFill>
                <a:srgbClr val="000000"/>
              </a:solidFill>
            </a:endParaRPr>
          </a:p>
        </p:txBody>
      </p:sp>
      <p:sp>
        <p:nvSpPr>
          <p:cNvPr id="6" name="Slide Number Placeholder 5"/>
          <p:cNvSpPr>
            <a:spLocks noGrp="1"/>
          </p:cNvSpPr>
          <p:nvPr>
            <p:ph type="sldNum" sz="quarter" idx="12"/>
          </p:nvPr>
        </p:nvSpPr>
        <p:spPr>
          <a:xfrm>
            <a:off x="609600" y="6248400"/>
            <a:ext cx="2133600" cy="476250"/>
          </a:xfrm>
        </p:spPr>
        <p:txBody>
          <a:bodyPr/>
          <a:lstStyle>
            <a:lvl1pPr>
              <a:defRPr/>
            </a:lvl1pPr>
          </a:lstStyle>
          <a:p>
            <a:fld id="{CE3A7C56-373E-430C-9A3E-A83159C7C8F3}"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34945550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CCB8346-DB81-4D6D-A0B9-003F16EDFA56}" type="datetime1">
              <a:rPr lang="en-US" smtClean="0">
                <a:solidFill>
                  <a:srgbClr val="000000"/>
                </a:solidFill>
              </a:rPr>
              <a:t>8/10/20</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5" name="Slide Number Placeholder 4"/>
          <p:cNvSpPr>
            <a:spLocks noGrp="1"/>
          </p:cNvSpPr>
          <p:nvPr>
            <p:ph type="sldNum" sz="quarter" idx="12"/>
          </p:nvPr>
        </p:nvSpPr>
        <p:spPr/>
        <p:txBody>
          <a:bodyPr/>
          <a:lstStyle/>
          <a:p>
            <a:fld id="{0CA09FE9-FEC9-4D7D-BA49-42802FC57759}" type="slidenum">
              <a:rPr lang="en-US" smtClean="0">
                <a:solidFill>
                  <a:srgbClr val="000000"/>
                </a:solidFill>
              </a:rPr>
              <a:pPr/>
              <a:t>‹#›</a:t>
            </a:fld>
            <a:endParaRPr lang="en-US" dirty="0">
              <a:solidFill>
                <a:srgbClr val="000000"/>
              </a:soli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54801" y="6116828"/>
            <a:ext cx="3014599" cy="741172"/>
          </a:xfrm>
          <a:prstGeom prst="rect">
            <a:avLst/>
          </a:prstGeom>
        </p:spPr>
      </p:pic>
    </p:spTree>
    <p:extLst>
      <p:ext uri="{BB962C8B-B14F-4D97-AF65-F5344CB8AC3E}">
        <p14:creationId xmlns:p14="http://schemas.microsoft.com/office/powerpoint/2010/main" val="12227849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CB6A1E14-FC67-4D03-8B65-AB88FCC53593}" type="datetime1">
              <a:rPr lang="en-US" smtClean="0">
                <a:solidFill>
                  <a:srgbClr val="000000"/>
                </a:solidFill>
              </a:rPr>
              <a:t>8/10/20</a:t>
            </a:fld>
            <a:endParaRPr lang="en-US" dirty="0">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dirty="0">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9E21D5D4-5310-48CD-AF9B-1B0AABD6FC4E}"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32018375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583A3262-3D31-4A81-A175-533BB05F5CDE}" type="datetime1">
              <a:rPr lang="en-US" smtClean="0">
                <a:solidFill>
                  <a:srgbClr val="000000"/>
                </a:solidFill>
              </a:rPr>
              <a:t>8/10/20</a:t>
            </a:fld>
            <a:endParaRPr lang="en-US" dirty="0">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dirty="0">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904EF4E0-B1F8-42AB-B4F8-74C676AAF7E5}"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19856097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E703D2D6-7608-47F2-A529-CFD2E07C8FA8}" type="datetime1">
              <a:rPr lang="en-US" smtClean="0">
                <a:solidFill>
                  <a:srgbClr val="000000"/>
                </a:solidFill>
              </a:rPr>
              <a:t>8/10/20</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dirty="0">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67B27057-0A71-44CD-AB74-B668096CBA0D}"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1799455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E3FE84F7-1F35-451F-AA85-740B93A509CD}" type="datetime1">
              <a:rPr lang="en-US" smtClean="0">
                <a:solidFill>
                  <a:srgbClr val="000000"/>
                </a:solidFill>
              </a:rPr>
              <a:t>8/10/20</a:t>
            </a:fld>
            <a:endParaRPr lang="en-US" dirty="0">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dirty="0">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19735382-B4BB-42E6-BDC3-CB684A4C053F}"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4277723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2D47520-C01F-41EA-8013-678AE67FB363}" type="datetime1">
              <a:rPr lang="en-US" smtClean="0"/>
              <a:t>8/10/20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7DD96BC-321C-491C-83C1-74474F45AA3D}" type="slidenum">
              <a:rPr lang="en-US" smtClean="0"/>
              <a:pPr/>
              <a:t>‹#›</a:t>
            </a:fld>
            <a:endParaRPr lang="en-US" dirty="0"/>
          </a:p>
        </p:txBody>
      </p:sp>
    </p:spTree>
    <p:extLst>
      <p:ext uri="{BB962C8B-B14F-4D97-AF65-F5344CB8AC3E}">
        <p14:creationId xmlns:p14="http://schemas.microsoft.com/office/powerpoint/2010/main" val="4870872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7E7D11E6-6C63-4A46-9C5F-D84D6B2CEE49}" type="datetime1">
              <a:rPr lang="en-US" smtClean="0">
                <a:solidFill>
                  <a:srgbClr val="000000"/>
                </a:solidFill>
              </a:rPr>
              <a:t>8/10/20</a:t>
            </a:fld>
            <a:endParaRPr lang="en-US" dirty="0">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dirty="0">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ACF586C-038F-46BC-8F14-DCE2F44FC780}"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37722982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B4F3CD3F-DB1D-462E-91C9-EBE9A4B6C6BC}" type="datetime1">
              <a:rPr lang="en-US" smtClean="0">
                <a:solidFill>
                  <a:srgbClr val="000000"/>
                </a:solidFill>
              </a:rPr>
              <a:t>8/10/20</a:t>
            </a:fld>
            <a:endParaRPr lang="en-US" dirty="0">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dirty="0">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9ED8B629-DFD2-449F-8E19-1C07EC347C66}"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6225151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28AE1670-D1A2-4CA2-AF89-D1B15E9DBAF5}" type="datetime1">
              <a:rPr lang="en-US" smtClean="0">
                <a:solidFill>
                  <a:srgbClr val="000000"/>
                </a:solidFill>
              </a:rPr>
              <a:t>8/10/20</a:t>
            </a:fld>
            <a:endParaRPr lang="en-US" dirty="0">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dirty="0">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C180933B-08F1-4C54-86F9-921B87A33E1D}"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26412875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C20919F9-2540-4D5D-99B6-FC83143AD557}" type="datetime1">
              <a:rPr lang="en-US" smtClean="0">
                <a:solidFill>
                  <a:srgbClr val="000000"/>
                </a:solidFill>
              </a:rPr>
              <a:t>8/10/20</a:t>
            </a:fld>
            <a:endParaRPr lang="en-US" dirty="0">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dirty="0">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2C92674A-A8E6-4AFB-9A80-D34BFBAE20C4}"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17167700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8966" y="3632607"/>
            <a:ext cx="8246069" cy="1221640"/>
          </a:xfrm>
          <a:noFill/>
          <a:effectLst>
            <a:outerShdw blurRad="50800" dist="38100" dir="2700000" algn="tl" rotWithShape="0">
              <a:prstClr val="black">
                <a:alpha val="40000"/>
              </a:prstClr>
            </a:outerShdw>
          </a:effectLst>
        </p:spPr>
        <p:txBody>
          <a:bodyPr>
            <a:normAutofit/>
          </a:bodyPr>
          <a:lstStyle>
            <a:lvl1pPr algn="ctr">
              <a:defRPr sz="3600">
                <a:solidFill>
                  <a:srgbClr val="663300"/>
                </a:solidFill>
              </a:defRPr>
            </a:lvl1pPr>
          </a:lstStyle>
          <a:p>
            <a:r>
              <a:rPr lang="en-US" dirty="0"/>
              <a:t>Click to edit Master title style</a:t>
            </a:r>
          </a:p>
        </p:txBody>
      </p:sp>
      <p:sp>
        <p:nvSpPr>
          <p:cNvPr id="3" name="Subtitle 2"/>
          <p:cNvSpPr>
            <a:spLocks noGrp="1"/>
          </p:cNvSpPr>
          <p:nvPr>
            <p:ph type="subTitle" idx="1"/>
          </p:nvPr>
        </p:nvSpPr>
        <p:spPr>
          <a:xfrm>
            <a:off x="448966" y="4854247"/>
            <a:ext cx="8246069" cy="855148"/>
          </a:xfrm>
        </p:spPr>
        <p:txBody>
          <a:bodyPr>
            <a:normAutofit/>
          </a:bodyPr>
          <a:lstStyle>
            <a:lvl1pPr marL="0" indent="0" algn="ctr">
              <a:buNone/>
              <a:defRPr sz="2800" b="0" i="0">
                <a:solidFill>
                  <a:srgbClr val="C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8/10/20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7166141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1800147"/>
            <a:ext cx="8246070" cy="814427"/>
          </a:xfrm>
        </p:spPr>
        <p:txBody>
          <a:bodyPr>
            <a:normAutofit/>
          </a:bodyPr>
          <a:lstStyle>
            <a:lvl1pPr algn="ctr">
              <a:defRPr sz="3600" baseline="0">
                <a:solidFill>
                  <a:srgbClr val="66330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2818180"/>
            <a:ext cx="8246070" cy="3461307"/>
          </a:xfrm>
        </p:spPr>
        <p:txBody>
          <a:bodyPr/>
          <a:lstStyle>
            <a:lvl1pPr algn="l">
              <a:defRPr sz="2800">
                <a:solidFill>
                  <a:srgbClr val="C00000"/>
                </a:solidFill>
              </a:defRPr>
            </a:lvl1pPr>
            <a:lvl2pPr algn="l">
              <a:defRPr>
                <a:solidFill>
                  <a:srgbClr val="C00000"/>
                </a:solidFill>
              </a:defRPr>
            </a:lvl2pPr>
            <a:lvl3pPr algn="l">
              <a:defRPr>
                <a:solidFill>
                  <a:srgbClr val="C00000"/>
                </a:solidFill>
              </a:defRPr>
            </a:lvl3pPr>
            <a:lvl4pPr algn="l">
              <a:defRPr>
                <a:solidFill>
                  <a:srgbClr val="C00000"/>
                </a:solidFill>
              </a:defRPr>
            </a:lvl4pPr>
            <a:lvl5pPr algn="l">
              <a:defRPr>
                <a:solidFill>
                  <a:srgbClr val="C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8/10/20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6436158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8966" y="578507"/>
            <a:ext cx="6260905" cy="763525"/>
          </a:xfrm>
        </p:spPr>
        <p:txBody>
          <a:bodyPr>
            <a:normAutofit/>
          </a:bodyPr>
          <a:lstStyle>
            <a:lvl1pPr algn="l">
              <a:defRPr sz="3600">
                <a:solidFill>
                  <a:srgbClr val="66330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1596541"/>
            <a:ext cx="6260905" cy="4477808"/>
          </a:xfrm>
        </p:spPr>
        <p:txBody>
          <a:bodyPr/>
          <a:lstStyle>
            <a:lvl1pPr>
              <a:defRPr sz="2800">
                <a:solidFill>
                  <a:srgbClr val="C00000"/>
                </a:solidFill>
              </a:defRPr>
            </a:lvl1pPr>
            <a:lvl2pPr>
              <a:defRPr>
                <a:solidFill>
                  <a:srgbClr val="C00000"/>
                </a:solidFill>
              </a:defRPr>
            </a:lvl2pPr>
            <a:lvl3pPr>
              <a:defRPr>
                <a:solidFill>
                  <a:srgbClr val="C00000"/>
                </a:solidFill>
              </a:defRPr>
            </a:lvl3pPr>
            <a:lvl4pPr>
              <a:defRPr>
                <a:solidFill>
                  <a:srgbClr val="C00000"/>
                </a:solidFill>
              </a:defRPr>
            </a:lvl4pPr>
            <a:lvl5pPr>
              <a:defRPr>
                <a:solidFill>
                  <a:srgbClr val="C000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8/10/20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2673282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8/10/20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5400958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8/10/20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09464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5" y="1800147"/>
            <a:ext cx="8246071" cy="814427"/>
          </a:xfrm>
        </p:spPr>
        <p:txBody>
          <a:bodyPr>
            <a:normAutofit/>
          </a:bodyPr>
          <a:lstStyle>
            <a:lvl1pPr algn="ctr">
              <a:defRPr sz="3600" baseline="0">
                <a:solidFill>
                  <a:srgbClr val="66330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2614573"/>
            <a:ext cx="4040188" cy="639763"/>
          </a:xfrm>
        </p:spPr>
        <p:txBody>
          <a:bodyPr anchor="b"/>
          <a:lstStyle>
            <a:lvl1pPr marL="0" indent="0" algn="ctr">
              <a:buNone/>
              <a:defRPr sz="2400" b="1">
                <a:solidFill>
                  <a:srgbClr val="C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3429001"/>
            <a:ext cx="4040188" cy="2850495"/>
          </a:xfrm>
        </p:spPr>
        <p:txBody>
          <a:bodyPr/>
          <a:lstStyle>
            <a:lvl1pPr algn="ctr">
              <a:defRPr sz="2400">
                <a:solidFill>
                  <a:srgbClr val="C00000"/>
                </a:solidFill>
              </a:defRPr>
            </a:lvl1pPr>
            <a:lvl2pPr algn="ctr">
              <a:defRPr sz="2000">
                <a:solidFill>
                  <a:srgbClr val="C00000"/>
                </a:solidFill>
              </a:defRPr>
            </a:lvl2pPr>
            <a:lvl3pPr algn="ctr">
              <a:defRPr sz="1800">
                <a:solidFill>
                  <a:srgbClr val="C00000"/>
                </a:solidFill>
              </a:defRPr>
            </a:lvl3pPr>
            <a:lvl4pPr algn="ctr">
              <a:defRPr sz="1600">
                <a:solidFill>
                  <a:srgbClr val="C00000"/>
                </a:solidFill>
              </a:defRPr>
            </a:lvl4pPr>
            <a:lvl5pPr algn="ctr">
              <a:defRPr sz="1600">
                <a:solidFill>
                  <a:srgbClr val="C0000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1" y="2614573"/>
            <a:ext cx="4041775" cy="639763"/>
          </a:xfrm>
        </p:spPr>
        <p:txBody>
          <a:bodyPr anchor="b"/>
          <a:lstStyle>
            <a:lvl1pPr marL="0" indent="0" algn="ctr">
              <a:buNone/>
              <a:defRPr sz="2400" b="1">
                <a:solidFill>
                  <a:srgbClr val="C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1" y="3429001"/>
            <a:ext cx="4041775" cy="2850495"/>
          </a:xfrm>
        </p:spPr>
        <p:txBody>
          <a:bodyPr/>
          <a:lstStyle>
            <a:lvl1pPr algn="ctr">
              <a:defRPr sz="2400">
                <a:solidFill>
                  <a:srgbClr val="C00000"/>
                </a:solidFill>
              </a:defRPr>
            </a:lvl1pPr>
            <a:lvl2pPr algn="ctr">
              <a:defRPr sz="2000">
                <a:solidFill>
                  <a:srgbClr val="C00000"/>
                </a:solidFill>
              </a:defRPr>
            </a:lvl2pPr>
            <a:lvl3pPr algn="ctr">
              <a:defRPr sz="1800">
                <a:solidFill>
                  <a:srgbClr val="C00000"/>
                </a:solidFill>
              </a:defRPr>
            </a:lvl3pPr>
            <a:lvl4pPr algn="ctr">
              <a:defRPr sz="1600">
                <a:solidFill>
                  <a:srgbClr val="C00000"/>
                </a:solidFill>
              </a:defRPr>
            </a:lvl4pPr>
            <a:lvl5pPr algn="ctr">
              <a:defRPr sz="1600">
                <a:solidFill>
                  <a:srgbClr val="C0000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8/10/20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404539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255B26-A078-4991-B25B-DDB07F3AC9FB}" type="datetime1">
              <a:rPr lang="en-US" smtClean="0"/>
              <a:t>8/10/20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7DD96BC-321C-491C-83C1-74474F45AA3D}" type="slidenum">
              <a:rPr lang="en-US" smtClean="0"/>
              <a:pPr/>
              <a:t>‹#›</a:t>
            </a:fld>
            <a:endParaRPr lang="en-US" dirty="0"/>
          </a:p>
        </p:txBody>
      </p:sp>
    </p:spTree>
    <p:extLst>
      <p:ext uri="{BB962C8B-B14F-4D97-AF65-F5344CB8AC3E}">
        <p14:creationId xmlns:p14="http://schemas.microsoft.com/office/powerpoint/2010/main" val="2058042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8/10/20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8351787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8/10/20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0856496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8/10/20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914977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8/10/20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9448489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8/10/20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639646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8/10/20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A21AE902-A7CF-471B-8D03-94C863BE93C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918306" y="3101618"/>
            <a:ext cx="1463784" cy="70261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4412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5A44F5A-9020-4C06-96C7-C827FDCBCD26}" type="datetime1">
              <a:rPr lang="en-US" smtClean="0"/>
              <a:t>8/10/20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7DD96BC-321C-491C-83C1-74474F45AA3D}" type="slidenum">
              <a:rPr lang="en-US" smtClean="0"/>
              <a:pPr/>
              <a:t>‹#›</a:t>
            </a:fld>
            <a:endParaRPr lang="en-US" dirty="0"/>
          </a:p>
        </p:txBody>
      </p:sp>
    </p:spTree>
    <p:extLst>
      <p:ext uri="{BB962C8B-B14F-4D97-AF65-F5344CB8AC3E}">
        <p14:creationId xmlns:p14="http://schemas.microsoft.com/office/powerpoint/2010/main" val="3044598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949677D-3CA3-48FD-9F4E-D30E779992F2}" type="datetime1">
              <a:rPr lang="en-US" smtClean="0"/>
              <a:t>8/10/20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7DD96BC-321C-491C-83C1-74474F45AA3D}" type="slidenum">
              <a:rPr lang="en-US" smtClean="0"/>
              <a:pPr/>
              <a:t>‹#›</a:t>
            </a:fld>
            <a:endParaRPr lang="en-US" dirty="0"/>
          </a:p>
        </p:txBody>
      </p:sp>
    </p:spTree>
    <p:extLst>
      <p:ext uri="{BB962C8B-B14F-4D97-AF65-F5344CB8AC3E}">
        <p14:creationId xmlns:p14="http://schemas.microsoft.com/office/powerpoint/2010/main" val="1441375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A3A7999-DDD6-4155-910A-C8FCCDE7631B}" type="datetime1">
              <a:rPr lang="en-US" smtClean="0"/>
              <a:t>8/10/20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7DD96BC-321C-491C-83C1-74474F45AA3D}" type="slidenum">
              <a:rPr lang="en-US" smtClean="0"/>
              <a:pPr/>
              <a:t>‹#›</a:t>
            </a:fld>
            <a:endParaRPr lang="en-US" dirty="0"/>
          </a:p>
        </p:txBody>
      </p:sp>
    </p:spTree>
    <p:extLst>
      <p:ext uri="{BB962C8B-B14F-4D97-AF65-F5344CB8AC3E}">
        <p14:creationId xmlns:p14="http://schemas.microsoft.com/office/powerpoint/2010/main" val="3566186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43C618-64AB-4155-BB27-46ED55844AB6}" type="datetime1">
              <a:rPr lang="en-US" smtClean="0"/>
              <a:t>8/10/20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7DD96BC-321C-491C-83C1-74474F45AA3D}" type="slidenum">
              <a:rPr lang="en-US" smtClean="0"/>
              <a:pPr/>
              <a:t>‹#›</a:t>
            </a:fld>
            <a:endParaRPr lang="en-US" dirty="0"/>
          </a:p>
        </p:txBody>
      </p:sp>
    </p:spTree>
    <p:extLst>
      <p:ext uri="{BB962C8B-B14F-4D97-AF65-F5344CB8AC3E}">
        <p14:creationId xmlns:p14="http://schemas.microsoft.com/office/powerpoint/2010/main" val="2801639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0BC3F0-196B-46F5-972D-1DFB070D32E3}" type="datetime1">
              <a:rPr lang="en-US" smtClean="0"/>
              <a:t>8/10/20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7DD96BC-321C-491C-83C1-74474F45AA3D}" type="slidenum">
              <a:rPr lang="en-US" smtClean="0"/>
              <a:pPr/>
              <a:t>‹#›</a:t>
            </a:fld>
            <a:endParaRPr lang="en-US" dirty="0"/>
          </a:p>
        </p:txBody>
      </p:sp>
    </p:spTree>
    <p:extLst>
      <p:ext uri="{BB962C8B-B14F-4D97-AF65-F5344CB8AC3E}">
        <p14:creationId xmlns:p14="http://schemas.microsoft.com/office/powerpoint/2010/main" val="4162041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F8B4343-0B0F-433C-95CB-EF5F5EE64354}" type="datetime1">
              <a:rPr lang="en-US" smtClean="0"/>
              <a:t>8/10/20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7DD96BC-321C-491C-83C1-74474F45AA3D}" type="slidenum">
              <a:rPr lang="en-US" smtClean="0"/>
              <a:pPr/>
              <a:t>‹#›</a:t>
            </a:fld>
            <a:endParaRPr lang="en-US" dirty="0"/>
          </a:p>
        </p:txBody>
      </p:sp>
    </p:spTree>
    <p:extLst>
      <p:ext uri="{BB962C8B-B14F-4D97-AF65-F5344CB8AC3E}">
        <p14:creationId xmlns:p14="http://schemas.microsoft.com/office/powerpoint/2010/main" val="1801183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3.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D83F9E-2F1C-4E31-85CA-CB05780399C3}" type="datetime1">
              <a:rPr lang="en-US" smtClean="0"/>
              <a:t>8/10/20</a:t>
            </a:fld>
            <a:endParaRPr lang="en-US" dirty="0"/>
          </a:p>
        </p:txBody>
      </p:sp>
      <p:sp>
        <p:nvSpPr>
          <p:cNvPr id="5" name="Footer Placeholder 4"/>
          <p:cNvSpPr>
            <a:spLocks noGrp="1"/>
          </p:cNvSpPr>
          <p:nvPr>
            <p:ph type="ftr" sz="quarter" idx="3"/>
          </p:nvPr>
        </p:nvSpPr>
        <p:spPr>
          <a:xfrm>
            <a:off x="30480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DD96BC-321C-491C-83C1-74474F45AA3D}" type="slidenum">
              <a:rPr lang="en-US" smtClean="0"/>
              <a:pPr/>
              <a:t>‹#›</a:t>
            </a:fld>
            <a:endParaRPr lang="en-US" dirty="0"/>
          </a:p>
        </p:txBody>
      </p:sp>
      <p:sp>
        <p:nvSpPr>
          <p:cNvPr id="7" name="Slide Number Placeholder 6"/>
          <p:cNvSpPr txBox="1">
            <a:spLocks/>
          </p:cNvSpPr>
          <p:nvPr userDrawn="1"/>
        </p:nvSpPr>
        <p:spPr>
          <a:xfrm>
            <a:off x="0" y="6400800"/>
            <a:ext cx="533400" cy="365125"/>
          </a:xfrm>
          <a:prstGeom prst="rect">
            <a:avLst/>
          </a:prstGeom>
          <a:ln>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7DD96BC-321C-491C-83C1-74474F45AA3D}" type="slidenum">
              <a:rPr lang="en-US" sz="1400" b="1" smtClean="0">
                <a:solidFill>
                  <a:schemeClr val="bg1"/>
                </a:solidFill>
              </a:rPr>
              <a:pPr/>
              <a:t>‹#›</a:t>
            </a:fld>
            <a:endParaRPr lang="en-US" sz="1400" b="1" dirty="0">
              <a:solidFill>
                <a:schemeClr val="bg1"/>
              </a:solidFill>
            </a:endParaRPr>
          </a:p>
        </p:txBody>
      </p:sp>
    </p:spTree>
    <p:extLst>
      <p:ext uri="{BB962C8B-B14F-4D97-AF65-F5344CB8AC3E}">
        <p14:creationId xmlns:p14="http://schemas.microsoft.com/office/powerpoint/2010/main" val="1318718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fld id="{D503D2A1-3B5D-4DF7-9472-F3F80002773E}" type="datetime1">
              <a:rPr lang="en-US" smtClean="0">
                <a:solidFill>
                  <a:srgbClr val="000000"/>
                </a:solidFill>
              </a:rPr>
              <a:t>8/10/20</a:t>
            </a:fld>
            <a:endParaRPr lang="en-US" dirty="0">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dirty="0">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0CA09FE9-FEC9-4D7D-BA49-42802FC57759}"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39129228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cs typeface="Arial" charset="0"/>
        </a:defRPr>
      </a:lvl2pPr>
      <a:lvl3pPr algn="ctr" rtl="0" eaLnBrk="1" fontAlgn="base" hangingPunct="1">
        <a:spcBef>
          <a:spcPct val="0"/>
        </a:spcBef>
        <a:spcAft>
          <a:spcPct val="0"/>
        </a:spcAft>
        <a:defRPr sz="4400">
          <a:solidFill>
            <a:schemeClr val="tx2"/>
          </a:solidFill>
          <a:latin typeface="Arial" charset="0"/>
          <a:cs typeface="Arial" charset="0"/>
        </a:defRPr>
      </a:lvl3pPr>
      <a:lvl4pPr algn="ctr" rtl="0" eaLnBrk="1" fontAlgn="base" hangingPunct="1">
        <a:spcBef>
          <a:spcPct val="0"/>
        </a:spcBef>
        <a:spcAft>
          <a:spcPct val="0"/>
        </a:spcAft>
        <a:defRPr sz="4400">
          <a:solidFill>
            <a:schemeClr val="tx2"/>
          </a:solidFill>
          <a:latin typeface="Arial" charset="0"/>
          <a:cs typeface="Arial" charset="0"/>
        </a:defRPr>
      </a:lvl4pPr>
      <a:lvl5pPr algn="ctr" rtl="0" eaLnBrk="1" fontAlgn="base" hangingPunct="1">
        <a:spcBef>
          <a:spcPct val="0"/>
        </a:spcBef>
        <a:spcAft>
          <a:spcPct val="0"/>
        </a:spcAft>
        <a:defRPr sz="4400">
          <a:solidFill>
            <a:schemeClr val="tx2"/>
          </a:solidFill>
          <a:latin typeface="Arial" charset="0"/>
          <a:cs typeface="Arial" charset="0"/>
        </a:defRPr>
      </a:lvl5pPr>
      <a:lvl6pPr marL="457200" algn="ctr" rtl="0" eaLnBrk="1" fontAlgn="base" hangingPunct="1">
        <a:spcBef>
          <a:spcPct val="0"/>
        </a:spcBef>
        <a:spcAft>
          <a:spcPct val="0"/>
        </a:spcAft>
        <a:defRPr sz="4400">
          <a:solidFill>
            <a:schemeClr val="tx2"/>
          </a:solidFill>
          <a:latin typeface="Arial" charset="0"/>
          <a:cs typeface="Arial" charset="0"/>
        </a:defRPr>
      </a:lvl6pPr>
      <a:lvl7pPr marL="914400" algn="ctr" rtl="0" eaLnBrk="1" fontAlgn="base" hangingPunct="1">
        <a:spcBef>
          <a:spcPct val="0"/>
        </a:spcBef>
        <a:spcAft>
          <a:spcPct val="0"/>
        </a:spcAft>
        <a:defRPr sz="4400">
          <a:solidFill>
            <a:schemeClr val="tx2"/>
          </a:solidFill>
          <a:latin typeface="Arial" charset="0"/>
          <a:cs typeface="Arial" charset="0"/>
        </a:defRPr>
      </a:lvl7pPr>
      <a:lvl8pPr marL="1371600" algn="ctr" rtl="0" eaLnBrk="1" fontAlgn="base" hangingPunct="1">
        <a:spcBef>
          <a:spcPct val="0"/>
        </a:spcBef>
        <a:spcAft>
          <a:spcPct val="0"/>
        </a:spcAft>
        <a:defRPr sz="4400">
          <a:solidFill>
            <a:schemeClr val="tx2"/>
          </a:solidFill>
          <a:latin typeface="Arial" charset="0"/>
          <a:cs typeface="Arial" charset="0"/>
        </a:defRPr>
      </a:lvl8pPr>
      <a:lvl9pPr marL="1828800" algn="ctr" rtl="0" eaLnBrk="1" fontAlgn="base" hangingPunct="1">
        <a:spcBef>
          <a:spcPct val="0"/>
        </a:spcBef>
        <a:spcAft>
          <a:spcPct val="0"/>
        </a:spcAft>
        <a:defRPr sz="4400">
          <a:solidFill>
            <a:schemeClr val="tx2"/>
          </a:solidFill>
          <a:latin typeface="Arial" charset="0"/>
          <a:cs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cs typeface="+mn-cs"/>
        </a:defRPr>
      </a:lvl2pPr>
      <a:lvl3pPr marL="1143000" indent="-228600" algn="l" rtl="0" eaLnBrk="1" fontAlgn="base" hangingPunct="1">
        <a:spcBef>
          <a:spcPct val="20000"/>
        </a:spcBef>
        <a:spcAft>
          <a:spcPct val="0"/>
        </a:spcAft>
        <a:buChar char="•"/>
        <a:defRPr sz="2400">
          <a:solidFill>
            <a:schemeClr val="tx1"/>
          </a:solidFill>
          <a:latin typeface="+mn-lt"/>
          <a:cs typeface="+mn-cs"/>
        </a:defRPr>
      </a:lvl3pPr>
      <a:lvl4pPr marL="1600200" indent="-228600" algn="l" rtl="0" eaLnBrk="1" fontAlgn="base" hangingPunct="1">
        <a:spcBef>
          <a:spcPct val="20000"/>
        </a:spcBef>
        <a:spcAft>
          <a:spcPct val="0"/>
        </a:spcAft>
        <a:buChar char="–"/>
        <a:defRPr sz="2000">
          <a:solidFill>
            <a:schemeClr val="tx1"/>
          </a:solidFill>
          <a:latin typeface="+mn-lt"/>
          <a:cs typeface="+mn-cs"/>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8/10/20</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97745901-7D8B-45A3-9B1E-4F353461F1E5}"/>
              </a:ext>
            </a:extLst>
          </p:cNvPr>
          <p:cNvSpPr txBox="1"/>
          <p:nvPr userDrawn="1"/>
        </p:nvSpPr>
        <p:spPr>
          <a:xfrm>
            <a:off x="-9150" y="6951663"/>
            <a:ext cx="8389625" cy="523220"/>
          </a:xfrm>
          <a:prstGeom prst="rect">
            <a:avLst/>
          </a:prstGeom>
          <a:noFill/>
        </p:spPr>
        <p:txBody>
          <a:bodyPr wrap="square" rtlCol="0">
            <a:spAutoFit/>
          </a:bodyPr>
          <a:lstStyle/>
          <a:p>
            <a:r>
              <a:rPr lang="en-US" sz="1400">
                <a:solidFill>
                  <a:schemeClr val="bg1">
                    <a:lumMod val="65000"/>
                  </a:schemeClr>
                </a:solidFill>
              </a:rPr>
              <a:t>This presentation uses a free template provided by FPPT.com</a:t>
            </a:r>
          </a:p>
          <a:p>
            <a:r>
              <a:rPr lang="en-US" sz="1400">
                <a:solidFill>
                  <a:schemeClr val="bg1">
                    <a:lumMod val="65000"/>
                  </a:schemeClr>
                </a:solidFill>
              </a:rPr>
              <a:t>www.free-power-point-templates.com</a:t>
            </a:r>
          </a:p>
        </p:txBody>
      </p:sp>
    </p:spTree>
    <p:extLst>
      <p:ext uri="{BB962C8B-B14F-4D97-AF65-F5344CB8AC3E}">
        <p14:creationId xmlns:p14="http://schemas.microsoft.com/office/powerpoint/2010/main" val="21053663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chart" Target="../charts/chart1.xml"/><Relationship Id="rId4"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662604" y="2286000"/>
            <a:ext cx="5644109" cy="1569660"/>
          </a:xfrm>
          <a:prstGeom prst="rect">
            <a:avLst/>
          </a:prstGeom>
          <a:noFill/>
        </p:spPr>
        <p:txBody>
          <a:bodyPr wrap="none" rtlCol="0">
            <a:spAutoFit/>
          </a:bodyPr>
          <a:lstStyle/>
          <a:p>
            <a:pPr algn="ctr"/>
            <a:r>
              <a:rPr lang="en-US" sz="4800" dirty="0">
                <a:solidFill>
                  <a:prstClr val="white"/>
                </a:solidFill>
              </a:rPr>
              <a:t>Travel and Expense</a:t>
            </a:r>
          </a:p>
          <a:p>
            <a:pPr algn="ctr"/>
            <a:endParaRPr lang="en-US" sz="4800" dirty="0">
              <a:solidFill>
                <a:prstClr val="white"/>
              </a:solidFill>
            </a:endParaRPr>
          </a:p>
        </p:txBody>
      </p:sp>
    </p:spTree>
    <p:extLst>
      <p:ext uri="{BB962C8B-B14F-4D97-AF65-F5344CB8AC3E}">
        <p14:creationId xmlns:p14="http://schemas.microsoft.com/office/powerpoint/2010/main" val="20139765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56031" y="1981200"/>
            <a:ext cx="5867400" cy="1970046"/>
          </a:xfrm>
        </p:spPr>
        <p:txBody>
          <a:bodyPr>
            <a:noAutofit/>
          </a:bodyPr>
          <a:lstStyle/>
          <a:p>
            <a:pPr lvl="0">
              <a:spcBef>
                <a:spcPts val="0"/>
              </a:spcBef>
            </a:pPr>
            <a:r>
              <a:rPr lang="en-US" sz="4000" cap="none" dirty="0">
                <a:solidFill>
                  <a:prstClr val="black">
                    <a:lumMod val="85000"/>
                    <a:lumOff val="15000"/>
                  </a:prstClr>
                </a:solidFill>
                <a:ea typeface="+mn-ea"/>
                <a:cs typeface="+mn-cs"/>
              </a:rPr>
              <a:t>Questions?</a:t>
            </a:r>
            <a:endParaRPr lang="en-US" sz="2800" dirty="0"/>
          </a:p>
        </p:txBody>
      </p:sp>
      <p:grpSp>
        <p:nvGrpSpPr>
          <p:cNvPr id="6" name="Group 5"/>
          <p:cNvGrpSpPr/>
          <p:nvPr/>
        </p:nvGrpSpPr>
        <p:grpSpPr>
          <a:xfrm>
            <a:off x="762000" y="1752600"/>
            <a:ext cx="2057400" cy="2057400"/>
            <a:chOff x="762000" y="1946209"/>
            <a:chExt cx="2057400" cy="2057400"/>
          </a:xfrm>
        </p:grpSpPr>
        <p:sp>
          <p:nvSpPr>
            <p:cNvPr id="7" name="Oval 6"/>
            <p:cNvSpPr/>
            <p:nvPr/>
          </p:nvSpPr>
          <p:spPr>
            <a:xfrm>
              <a:off x="762000" y="1946209"/>
              <a:ext cx="2057400" cy="2057400"/>
            </a:xfrm>
            <a:prstGeom prst="ellipse">
              <a:avLst/>
            </a:prstGeom>
            <a:gradFill flip="none" rotWithShape="1">
              <a:gsLst>
                <a:gs pos="0">
                  <a:srgbClr val="F39C29"/>
                </a:gs>
                <a:gs pos="50000">
                  <a:srgbClr val="F7931D"/>
                </a:gs>
                <a:gs pos="100000">
                  <a:srgbClr val="FF6600"/>
                </a:gs>
              </a:gsLst>
              <a:path path="circle">
                <a:fillToRect l="50000" t="50000" r="50000" b="50000"/>
              </a:path>
              <a:tileRect/>
            </a:gradFill>
            <a:ln w="8255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 name="Oval 8"/>
            <p:cNvSpPr/>
            <p:nvPr/>
          </p:nvSpPr>
          <p:spPr>
            <a:xfrm>
              <a:off x="1156031" y="2053685"/>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 name="TextBox 4"/>
          <p:cNvSpPr txBox="1"/>
          <p:nvPr/>
        </p:nvSpPr>
        <p:spPr>
          <a:xfrm>
            <a:off x="1143000" y="1406366"/>
            <a:ext cx="1219200" cy="2708434"/>
          </a:xfrm>
          <a:prstGeom prst="rect">
            <a:avLst/>
          </a:prstGeom>
          <a:noFill/>
        </p:spPr>
        <p:txBody>
          <a:bodyPr wrap="square" rtlCol="0">
            <a:spAutoFit/>
          </a:bodyPr>
          <a:lstStyle/>
          <a:p>
            <a:r>
              <a:rPr lang="en-US" sz="17000" b="1" dirty="0">
                <a:solidFill>
                  <a:srgbClr val="F26200">
                    <a:alpha val="40000"/>
                  </a:srgbClr>
                </a:solidFill>
                <a:cs typeface="Arial" pitchFamily="34" charset="0"/>
              </a:rPr>
              <a:t>Q</a:t>
            </a:r>
          </a:p>
        </p:txBody>
      </p:sp>
      <p:sp>
        <p:nvSpPr>
          <p:cNvPr id="2" name="Slide Number Placeholder 1"/>
          <p:cNvSpPr>
            <a:spLocks noGrp="1"/>
          </p:cNvSpPr>
          <p:nvPr>
            <p:ph type="sldNum" sz="quarter" idx="12"/>
          </p:nvPr>
        </p:nvSpPr>
        <p:spPr/>
        <p:txBody>
          <a:bodyPr/>
          <a:lstStyle/>
          <a:p>
            <a:fld id="{07DD96BC-321C-491C-83C1-74474F45AA3D}" type="slidenum">
              <a:rPr lang="en-US" smtClean="0"/>
              <a:pPr/>
              <a:t>10</a:t>
            </a:fld>
            <a:endParaRPr lang="en-US" dirty="0"/>
          </a:p>
        </p:txBody>
      </p:sp>
    </p:spTree>
    <p:extLst>
      <p:ext uri="{BB962C8B-B14F-4D97-AF65-F5344CB8AC3E}">
        <p14:creationId xmlns:p14="http://schemas.microsoft.com/office/powerpoint/2010/main" val="3322515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 Budget for Training</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206145015"/>
              </p:ext>
            </p:extLst>
          </p:nvPr>
        </p:nvGraphicFramePr>
        <p:xfrm>
          <a:off x="457200" y="1600200"/>
          <a:ext cx="8229600" cy="949960"/>
        </p:xfrm>
        <a:graphic>
          <a:graphicData uri="http://schemas.openxmlformats.org/drawingml/2006/table">
            <a:tbl>
              <a:tblPr firstRow="1" bandRow="1">
                <a:tableStyleId>{5C22544A-7EE6-4342-B048-85BDC9FD1C3A}</a:tableStyleId>
              </a:tblPr>
              <a:tblGrid>
                <a:gridCol w="1028700">
                  <a:extLst>
                    <a:ext uri="{9D8B030D-6E8A-4147-A177-3AD203B41FA5}">
                      <a16:colId xmlns:a16="http://schemas.microsoft.com/office/drawing/2014/main" val="20000"/>
                    </a:ext>
                  </a:extLst>
                </a:gridCol>
                <a:gridCol w="1028700">
                  <a:extLst>
                    <a:ext uri="{9D8B030D-6E8A-4147-A177-3AD203B41FA5}">
                      <a16:colId xmlns:a16="http://schemas.microsoft.com/office/drawing/2014/main" val="20001"/>
                    </a:ext>
                  </a:extLst>
                </a:gridCol>
                <a:gridCol w="1028700">
                  <a:extLst>
                    <a:ext uri="{9D8B030D-6E8A-4147-A177-3AD203B41FA5}">
                      <a16:colId xmlns:a16="http://schemas.microsoft.com/office/drawing/2014/main" val="20002"/>
                    </a:ext>
                  </a:extLst>
                </a:gridCol>
                <a:gridCol w="1028700">
                  <a:extLst>
                    <a:ext uri="{9D8B030D-6E8A-4147-A177-3AD203B41FA5}">
                      <a16:colId xmlns:a16="http://schemas.microsoft.com/office/drawing/2014/main" val="20003"/>
                    </a:ext>
                  </a:extLst>
                </a:gridCol>
                <a:gridCol w="1028700">
                  <a:extLst>
                    <a:ext uri="{9D8B030D-6E8A-4147-A177-3AD203B41FA5}">
                      <a16:colId xmlns:a16="http://schemas.microsoft.com/office/drawing/2014/main" val="20004"/>
                    </a:ext>
                  </a:extLst>
                </a:gridCol>
                <a:gridCol w="1028700">
                  <a:extLst>
                    <a:ext uri="{9D8B030D-6E8A-4147-A177-3AD203B41FA5}">
                      <a16:colId xmlns:a16="http://schemas.microsoft.com/office/drawing/2014/main" val="20005"/>
                    </a:ext>
                  </a:extLst>
                </a:gridCol>
                <a:gridCol w="1028700">
                  <a:extLst>
                    <a:ext uri="{9D8B030D-6E8A-4147-A177-3AD203B41FA5}">
                      <a16:colId xmlns:a16="http://schemas.microsoft.com/office/drawing/2014/main" val="20006"/>
                    </a:ext>
                  </a:extLst>
                </a:gridCol>
                <a:gridCol w="1028700">
                  <a:extLst>
                    <a:ext uri="{9D8B030D-6E8A-4147-A177-3AD203B41FA5}">
                      <a16:colId xmlns:a16="http://schemas.microsoft.com/office/drawing/2014/main" val="20007"/>
                    </a:ext>
                  </a:extLst>
                </a:gridCol>
              </a:tblGrid>
              <a:tr h="370840">
                <a:tc>
                  <a:txBody>
                    <a:bodyPr/>
                    <a:lstStyle/>
                    <a:p>
                      <a:pPr algn="ctr"/>
                      <a:r>
                        <a:rPr lang="en-US" sz="1600" dirty="0" err="1">
                          <a:solidFill>
                            <a:schemeClr val="tx1"/>
                          </a:solidFill>
                        </a:rPr>
                        <a:t>Dept</a:t>
                      </a:r>
                      <a:endParaRPr lang="en-US" sz="1600" dirty="0">
                        <a:solidFill>
                          <a:schemeClr val="tx1"/>
                        </a:solidFill>
                      </a:endParaRPr>
                    </a:p>
                  </a:txBody>
                  <a:tcPr/>
                </a:tc>
                <a:tc>
                  <a:txBody>
                    <a:bodyPr/>
                    <a:lstStyle/>
                    <a:p>
                      <a:pPr algn="ctr"/>
                      <a:r>
                        <a:rPr lang="en-US" sz="1600" dirty="0">
                          <a:solidFill>
                            <a:schemeClr val="tx1"/>
                          </a:solidFill>
                        </a:rPr>
                        <a:t>Fund</a:t>
                      </a:r>
                    </a:p>
                  </a:txBody>
                  <a:tcPr/>
                </a:tc>
                <a:tc>
                  <a:txBody>
                    <a:bodyPr/>
                    <a:lstStyle/>
                    <a:p>
                      <a:pPr algn="ctr"/>
                      <a:r>
                        <a:rPr lang="en-US" sz="1600" dirty="0">
                          <a:solidFill>
                            <a:schemeClr val="tx1"/>
                          </a:solidFill>
                        </a:rPr>
                        <a:t>Acct</a:t>
                      </a:r>
                    </a:p>
                  </a:txBody>
                  <a:tcPr/>
                </a:tc>
                <a:tc>
                  <a:txBody>
                    <a:bodyPr/>
                    <a:lstStyle/>
                    <a:p>
                      <a:pPr algn="ctr"/>
                      <a:r>
                        <a:rPr lang="en-US" sz="1600" dirty="0">
                          <a:solidFill>
                            <a:schemeClr val="tx1"/>
                          </a:solidFill>
                        </a:rPr>
                        <a:t>Program</a:t>
                      </a:r>
                    </a:p>
                  </a:txBody>
                  <a:tcPr/>
                </a:tc>
                <a:tc>
                  <a:txBody>
                    <a:bodyPr/>
                    <a:lstStyle/>
                    <a:p>
                      <a:pPr algn="ctr"/>
                      <a:r>
                        <a:rPr lang="en-US" sz="1600" dirty="0">
                          <a:solidFill>
                            <a:schemeClr val="tx1"/>
                          </a:solidFill>
                        </a:rPr>
                        <a:t>Class</a:t>
                      </a:r>
                    </a:p>
                  </a:txBody>
                  <a:tcPr/>
                </a:tc>
                <a:tc>
                  <a:txBody>
                    <a:bodyPr/>
                    <a:lstStyle/>
                    <a:p>
                      <a:pPr algn="ctr"/>
                      <a:r>
                        <a:rPr lang="en-US" sz="1600" dirty="0">
                          <a:solidFill>
                            <a:schemeClr val="tx1"/>
                          </a:solidFill>
                        </a:rPr>
                        <a:t>PC Bus</a:t>
                      </a:r>
                      <a:r>
                        <a:rPr lang="en-US" sz="1600" baseline="0" dirty="0">
                          <a:solidFill>
                            <a:schemeClr val="tx1"/>
                          </a:solidFill>
                        </a:rPr>
                        <a:t> Unit</a:t>
                      </a:r>
                      <a:endParaRPr lang="en-US" sz="1600" dirty="0">
                        <a:solidFill>
                          <a:schemeClr val="tx1"/>
                        </a:solidFill>
                      </a:endParaRPr>
                    </a:p>
                  </a:txBody>
                  <a:tcPr/>
                </a:tc>
                <a:tc>
                  <a:txBody>
                    <a:bodyPr/>
                    <a:lstStyle/>
                    <a:p>
                      <a:pPr algn="ctr"/>
                      <a:r>
                        <a:rPr lang="en-US" sz="1600" dirty="0">
                          <a:solidFill>
                            <a:schemeClr val="tx1"/>
                          </a:solidFill>
                        </a:rPr>
                        <a:t>Project</a:t>
                      </a:r>
                    </a:p>
                  </a:txBody>
                  <a:tcPr/>
                </a:tc>
                <a:tc>
                  <a:txBody>
                    <a:bodyPr/>
                    <a:lstStyle/>
                    <a:p>
                      <a:pPr algn="ctr"/>
                      <a:r>
                        <a:rPr lang="en-US" sz="1600" dirty="0">
                          <a:solidFill>
                            <a:schemeClr val="tx1"/>
                          </a:solidFill>
                        </a:rPr>
                        <a:t>GL Unit</a:t>
                      </a:r>
                    </a:p>
                  </a:txBody>
                  <a:tcPr/>
                </a:tc>
                <a:extLst>
                  <a:ext uri="{0D108BD9-81ED-4DB2-BD59-A6C34878D82A}">
                    <a16:rowId xmlns:a16="http://schemas.microsoft.com/office/drawing/2014/main" val="10000"/>
                  </a:ext>
                </a:extLst>
              </a:tr>
              <a:tr h="370840">
                <a:tc>
                  <a:txBody>
                    <a:bodyPr/>
                    <a:lstStyle/>
                    <a:p>
                      <a:pPr algn="ctr"/>
                      <a:r>
                        <a:rPr lang="en-US" sz="1600" dirty="0"/>
                        <a:t>0010002</a:t>
                      </a:r>
                    </a:p>
                  </a:txBody>
                  <a:tcPr/>
                </a:tc>
                <a:tc>
                  <a:txBody>
                    <a:bodyPr/>
                    <a:lstStyle/>
                    <a:p>
                      <a:pPr algn="ctr"/>
                      <a:r>
                        <a:rPr lang="en-US" sz="1600" dirty="0"/>
                        <a:t>00003</a:t>
                      </a:r>
                    </a:p>
                  </a:txBody>
                  <a:tcPr/>
                </a:tc>
                <a:tc>
                  <a:txBody>
                    <a:bodyPr/>
                    <a:lstStyle/>
                    <a:p>
                      <a:pPr algn="ctr"/>
                      <a:r>
                        <a:rPr lang="en-US" sz="1600" dirty="0"/>
                        <a:t>-----</a:t>
                      </a:r>
                    </a:p>
                  </a:txBody>
                  <a:tcPr/>
                </a:tc>
                <a:tc>
                  <a:txBody>
                    <a:bodyPr/>
                    <a:lstStyle/>
                    <a:p>
                      <a:pPr algn="ctr"/>
                      <a:r>
                        <a:rPr lang="en-US" sz="1600" dirty="0"/>
                        <a:t>00086</a:t>
                      </a:r>
                    </a:p>
                  </a:txBody>
                  <a:tcPr/>
                </a:tc>
                <a:tc>
                  <a:txBody>
                    <a:bodyPr/>
                    <a:lstStyle/>
                    <a:p>
                      <a:pPr algn="ctr"/>
                      <a:r>
                        <a:rPr lang="en-US" sz="1600" dirty="0"/>
                        <a:t>00000</a:t>
                      </a:r>
                    </a:p>
                  </a:txBody>
                  <a:tcPr/>
                </a:tc>
                <a:tc>
                  <a:txBody>
                    <a:bodyPr/>
                    <a:lstStyle/>
                    <a:p>
                      <a:pPr algn="ctr"/>
                      <a:r>
                        <a:rPr lang="en-US" sz="1600" dirty="0"/>
                        <a:t>CCCGO</a:t>
                      </a:r>
                    </a:p>
                  </a:txBody>
                  <a:tcPr/>
                </a:tc>
                <a:tc>
                  <a:txBody>
                    <a:bodyPr/>
                    <a:lstStyle/>
                    <a:p>
                      <a:pPr algn="ctr"/>
                      <a:r>
                        <a:rPr lang="en-US" sz="1600" dirty="0"/>
                        <a:t>0000000</a:t>
                      </a:r>
                    </a:p>
                  </a:txBody>
                  <a:tcPr/>
                </a:tc>
                <a:tc>
                  <a:txBody>
                    <a:bodyPr/>
                    <a:lstStyle/>
                    <a:p>
                      <a:pPr algn="ctr"/>
                      <a:r>
                        <a:rPr lang="en-US" sz="1600" dirty="0"/>
                        <a:t>CCCGO</a:t>
                      </a:r>
                    </a:p>
                  </a:txBody>
                  <a:tcPr/>
                </a:tc>
                <a:extLst>
                  <a:ext uri="{0D108BD9-81ED-4DB2-BD59-A6C34878D82A}">
                    <a16:rowId xmlns:a16="http://schemas.microsoft.com/office/drawing/2014/main" val="10001"/>
                  </a:ext>
                </a:extLst>
              </a:tr>
            </a:tbl>
          </a:graphicData>
        </a:graphic>
      </p:graphicFrame>
      <p:sp>
        <p:nvSpPr>
          <p:cNvPr id="4" name="Slide Number Placeholder 3"/>
          <p:cNvSpPr>
            <a:spLocks noGrp="1"/>
          </p:cNvSpPr>
          <p:nvPr>
            <p:ph type="sldNum" sz="quarter" idx="12"/>
          </p:nvPr>
        </p:nvSpPr>
        <p:spPr/>
        <p:txBody>
          <a:bodyPr/>
          <a:lstStyle/>
          <a:p>
            <a:fld id="{62B97D1C-D0A9-4685-B2C0-890D1E7DCABB}" type="slidenum">
              <a:rPr lang="en-US" smtClean="0">
                <a:solidFill>
                  <a:srgbClr val="000000"/>
                </a:solidFill>
              </a:rPr>
              <a:pPr/>
              <a:t>11</a:t>
            </a:fld>
            <a:endParaRPr lang="en-US" dirty="0">
              <a:solidFill>
                <a:srgbClr val="000000"/>
              </a:solidFill>
            </a:endParaRPr>
          </a:p>
        </p:txBody>
      </p:sp>
    </p:spTree>
    <p:extLst>
      <p:ext uri="{BB962C8B-B14F-4D97-AF65-F5344CB8AC3E}">
        <p14:creationId xmlns:p14="http://schemas.microsoft.com/office/powerpoint/2010/main" val="3544137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p:cNvSpPr>
            <a:spLocks noGrp="1"/>
          </p:cNvSpPr>
          <p:nvPr>
            <p:ph type="title"/>
          </p:nvPr>
        </p:nvSpPr>
        <p:spPr>
          <a:xfrm>
            <a:off x="457200" y="274638"/>
            <a:ext cx="8229600" cy="1143000"/>
          </a:xfrm>
        </p:spPr>
        <p:txBody>
          <a:bodyPr/>
          <a:lstStyle/>
          <a:p>
            <a:r>
              <a:rPr lang="en-US" dirty="0"/>
              <a:t>Travel and Expense</a:t>
            </a:r>
          </a:p>
        </p:txBody>
      </p:sp>
      <p:sp>
        <p:nvSpPr>
          <p:cNvPr id="10" name="Content Placeholder 4"/>
          <p:cNvSpPr>
            <a:spLocks noGrp="1"/>
          </p:cNvSpPr>
          <p:nvPr>
            <p:ph idx="1"/>
          </p:nvPr>
        </p:nvSpPr>
        <p:spPr>
          <a:xfrm>
            <a:off x="457200" y="1600200"/>
            <a:ext cx="8229600" cy="4525963"/>
          </a:xfrm>
        </p:spPr>
        <p:txBody>
          <a:bodyPr>
            <a:normAutofit fontScale="92500" lnSpcReduction="20000"/>
          </a:bodyPr>
          <a:lstStyle/>
          <a:p>
            <a:pPr marL="0" indent="0">
              <a:buNone/>
            </a:pPr>
            <a:r>
              <a:rPr lang="en-US" dirty="0"/>
              <a:t>The Department of Finance has partnered with the Office of Information Technology(OIT) to automate the current Travel and Expense Policy for the City Colleges of Chicago(CCC).  Using the PeopleSoft Travel and Expense module, Finance and OIT will deliver a technical solution integrated with data from HR, Payroll and Accounts Payable.  The end result will be a “Policy Driven”, fully automated process that will provide transparency, expedite payments and reduce manual processes for CCC Employees, Management and Finance Staff.</a:t>
            </a:r>
          </a:p>
          <a:p>
            <a:endParaRPr lang="en-US" dirty="0"/>
          </a:p>
        </p:txBody>
      </p:sp>
      <p:sp>
        <p:nvSpPr>
          <p:cNvPr id="2" name="Slide Number Placeholder 1"/>
          <p:cNvSpPr>
            <a:spLocks noGrp="1"/>
          </p:cNvSpPr>
          <p:nvPr>
            <p:ph type="sldNum" sz="quarter" idx="12"/>
          </p:nvPr>
        </p:nvSpPr>
        <p:spPr/>
        <p:txBody>
          <a:bodyPr/>
          <a:lstStyle/>
          <a:p>
            <a:fld id="{07DD96BC-321C-491C-83C1-74474F45AA3D}" type="slidenum">
              <a:rPr lang="en-US" smtClean="0"/>
              <a:pPr/>
              <a:t>2</a:t>
            </a:fld>
            <a:endParaRPr lang="en-US" dirty="0"/>
          </a:p>
        </p:txBody>
      </p:sp>
    </p:spTree>
    <p:extLst>
      <p:ext uri="{BB962C8B-B14F-4D97-AF65-F5344CB8AC3E}">
        <p14:creationId xmlns:p14="http://schemas.microsoft.com/office/powerpoint/2010/main" val="38615833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381000"/>
            <a:ext cx="7924800" cy="707886"/>
          </a:xfrm>
          <a:prstGeom prst="rect">
            <a:avLst/>
          </a:prstGeom>
          <a:noFill/>
        </p:spPr>
        <p:txBody>
          <a:bodyPr wrap="square" rtlCol="0">
            <a:normAutofit fontScale="92500"/>
          </a:bodyPr>
          <a:lstStyle/>
          <a:p>
            <a:r>
              <a:rPr lang="en-US" sz="4000" b="1" dirty="0">
                <a:solidFill>
                  <a:schemeClr val="tx1">
                    <a:lumMod val="85000"/>
                    <a:lumOff val="15000"/>
                  </a:schemeClr>
                </a:solidFill>
                <a:latin typeface="+mj-lt"/>
              </a:rPr>
              <a:t>Focus on 3 Areas of Travel and Expense</a:t>
            </a:r>
            <a:endParaRPr lang="en-US" sz="4000" dirty="0">
              <a:solidFill>
                <a:schemeClr val="tx1">
                  <a:lumMod val="50000"/>
                  <a:lumOff val="50000"/>
                </a:schemeClr>
              </a:solidFill>
              <a:latin typeface="+mj-lt"/>
              <a:cs typeface="Arial" pitchFamily="34" charset="0"/>
            </a:endParaRPr>
          </a:p>
        </p:txBody>
      </p:sp>
      <p:cxnSp>
        <p:nvCxnSpPr>
          <p:cNvPr id="3" name="Straight Connector 2"/>
          <p:cNvCxnSpPr/>
          <p:nvPr/>
        </p:nvCxnSpPr>
        <p:spPr>
          <a:xfrm>
            <a:off x="1905000" y="2936809"/>
            <a:ext cx="5257800" cy="1588"/>
          </a:xfrm>
          <a:prstGeom prst="line">
            <a:avLst/>
          </a:prstGeom>
          <a:ln w="47625">
            <a:solidFill>
              <a:srgbClr val="E4E4E4"/>
            </a:solidFill>
          </a:ln>
          <a:effectLst/>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76200" y="4800600"/>
            <a:ext cx="7973935" cy="400110"/>
          </a:xfrm>
          <a:prstGeom prst="rect">
            <a:avLst/>
          </a:prstGeom>
          <a:noFill/>
        </p:spPr>
        <p:txBody>
          <a:bodyPr wrap="none" rtlCol="0">
            <a:normAutofit/>
          </a:bodyPr>
          <a:lstStyle/>
          <a:p>
            <a:pPr algn="r"/>
            <a:r>
              <a:rPr lang="en-US" sz="2000" b="1" dirty="0">
                <a:solidFill>
                  <a:schemeClr val="tx1">
                    <a:lumMod val="75000"/>
                    <a:lumOff val="25000"/>
                  </a:schemeClr>
                </a:solidFill>
              </a:rPr>
              <a:t>Travel and Expense Software will automate each area above</a:t>
            </a:r>
          </a:p>
        </p:txBody>
      </p:sp>
      <p:grpSp>
        <p:nvGrpSpPr>
          <p:cNvPr id="6" name="Group 5"/>
          <p:cNvGrpSpPr/>
          <p:nvPr/>
        </p:nvGrpSpPr>
        <p:grpSpPr>
          <a:xfrm>
            <a:off x="762000" y="1946209"/>
            <a:ext cx="2057400" cy="2057400"/>
            <a:chOff x="762000" y="1946209"/>
            <a:chExt cx="2057400" cy="2057400"/>
          </a:xfrm>
        </p:grpSpPr>
        <p:sp>
          <p:nvSpPr>
            <p:cNvPr id="7" name="Oval 6"/>
            <p:cNvSpPr/>
            <p:nvPr/>
          </p:nvSpPr>
          <p:spPr>
            <a:xfrm>
              <a:off x="762000" y="1946209"/>
              <a:ext cx="2057400" cy="2057400"/>
            </a:xfrm>
            <a:prstGeom prst="ellipse">
              <a:avLst/>
            </a:prstGeom>
            <a:gradFill flip="none" rotWithShape="1">
              <a:gsLst>
                <a:gs pos="0">
                  <a:srgbClr val="F39C29"/>
                </a:gs>
                <a:gs pos="50000">
                  <a:srgbClr val="F7931D"/>
                </a:gs>
                <a:gs pos="100000">
                  <a:srgbClr val="FF6600"/>
                </a:gs>
              </a:gsLst>
              <a:path path="circle">
                <a:fillToRect l="50000" t="50000" r="50000" b="50000"/>
              </a:path>
              <a:tileRect/>
            </a:gradFill>
            <a:ln w="8255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 name="TextBox 7"/>
            <p:cNvSpPr txBox="1"/>
            <p:nvPr/>
          </p:nvSpPr>
          <p:spPr>
            <a:xfrm>
              <a:off x="823416" y="2666898"/>
              <a:ext cx="1931160" cy="683264"/>
            </a:xfrm>
            <a:prstGeom prst="rect">
              <a:avLst/>
            </a:prstGeom>
            <a:noFill/>
          </p:spPr>
          <p:txBody>
            <a:bodyPr wrap="square" rtlCol="0">
              <a:normAutofit/>
            </a:bodyPr>
            <a:lstStyle/>
            <a:p>
              <a:pPr algn="ctr">
                <a:lnSpc>
                  <a:spcPct val="80000"/>
                </a:lnSpc>
              </a:pPr>
              <a:r>
                <a:rPr lang="en-US" b="1" spc="60" dirty="0">
                  <a:solidFill>
                    <a:schemeClr val="bg1"/>
                  </a:solidFill>
                  <a:effectLst>
                    <a:outerShdw blurRad="50800" dist="25400" dir="5400000" algn="t" rotWithShape="0">
                      <a:prstClr val="black">
                        <a:alpha val="15000"/>
                      </a:prstClr>
                    </a:outerShdw>
                  </a:effectLst>
                </a:rPr>
                <a:t>Travel\Expense Authorization</a:t>
              </a:r>
            </a:p>
          </p:txBody>
        </p:sp>
        <p:sp>
          <p:nvSpPr>
            <p:cNvPr id="9" name="Oval 8"/>
            <p:cNvSpPr/>
            <p:nvPr/>
          </p:nvSpPr>
          <p:spPr>
            <a:xfrm>
              <a:off x="1156031" y="2053685"/>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 name="Oval 10"/>
          <p:cNvSpPr/>
          <p:nvPr/>
        </p:nvSpPr>
        <p:spPr>
          <a:xfrm>
            <a:off x="6145135" y="1913032"/>
            <a:ext cx="2057400" cy="2057400"/>
          </a:xfrm>
          <a:prstGeom prst="ellipse">
            <a:avLst/>
          </a:prstGeom>
          <a:gradFill>
            <a:gsLst>
              <a:gs pos="0">
                <a:srgbClr val="00B0F0"/>
              </a:gs>
              <a:gs pos="50000">
                <a:srgbClr val="399ECB"/>
              </a:gs>
              <a:gs pos="100000">
                <a:srgbClr val="0077D0"/>
              </a:gs>
            </a:gsLst>
            <a:path path="circle">
              <a:fillToRect l="50000" t="50000" r="50000" b="50000"/>
            </a:path>
          </a:gradFill>
          <a:ln w="82550">
            <a:noFill/>
          </a:ln>
          <a:effectLst>
            <a:outerShdw blurRad="1270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2" name="TextBox 11"/>
          <p:cNvSpPr txBox="1"/>
          <p:nvPr/>
        </p:nvSpPr>
        <p:spPr>
          <a:xfrm>
            <a:off x="6535803" y="1558766"/>
            <a:ext cx="1219200" cy="2708434"/>
          </a:xfrm>
          <a:prstGeom prst="rect">
            <a:avLst/>
          </a:prstGeom>
          <a:noFill/>
        </p:spPr>
        <p:txBody>
          <a:bodyPr wrap="square" rtlCol="0">
            <a:spAutoFit/>
          </a:bodyPr>
          <a:lstStyle/>
          <a:p>
            <a:endParaRPr lang="en-US" sz="17000" b="1" dirty="0">
              <a:solidFill>
                <a:srgbClr val="2A7A9E">
                  <a:alpha val="40000"/>
                </a:srgbClr>
              </a:solidFill>
              <a:latin typeface="+mj-lt"/>
              <a:cs typeface="Arial" pitchFamily="34" charset="0"/>
            </a:endParaRPr>
          </a:p>
        </p:txBody>
      </p:sp>
      <p:sp>
        <p:nvSpPr>
          <p:cNvPr id="13" name="TextBox 12"/>
          <p:cNvSpPr txBox="1"/>
          <p:nvPr/>
        </p:nvSpPr>
        <p:spPr>
          <a:xfrm>
            <a:off x="6203707" y="2668208"/>
            <a:ext cx="1931160" cy="665695"/>
          </a:xfrm>
          <a:prstGeom prst="rect">
            <a:avLst/>
          </a:prstGeom>
          <a:noFill/>
        </p:spPr>
        <p:txBody>
          <a:bodyPr wrap="square" rtlCol="0">
            <a:normAutofit fontScale="92500"/>
          </a:bodyPr>
          <a:lstStyle/>
          <a:p>
            <a:pPr algn="ctr">
              <a:lnSpc>
                <a:spcPct val="80000"/>
              </a:lnSpc>
            </a:pPr>
            <a:r>
              <a:rPr lang="en-US" sz="2100" b="1" spc="60" dirty="0">
                <a:solidFill>
                  <a:schemeClr val="bg1"/>
                </a:solidFill>
                <a:effectLst>
                  <a:outerShdw blurRad="50800" dist="25400" dir="5400000" algn="t" rotWithShape="0">
                    <a:prstClr val="black">
                      <a:alpha val="15000"/>
                    </a:prstClr>
                  </a:outerShdw>
                </a:effectLst>
              </a:rPr>
              <a:t>Travel\Expense Reimbursement </a:t>
            </a:r>
          </a:p>
          <a:p>
            <a:pPr algn="ctr">
              <a:lnSpc>
                <a:spcPct val="80000"/>
              </a:lnSpc>
            </a:pPr>
            <a:endParaRPr lang="en-US" sz="2300" b="1" dirty="0">
              <a:solidFill>
                <a:schemeClr val="bg1"/>
              </a:solidFill>
              <a:effectLst>
                <a:outerShdw blurRad="50800" dist="25400" dir="5400000" algn="t" rotWithShape="0">
                  <a:prstClr val="black">
                    <a:alpha val="15000"/>
                  </a:prstClr>
                </a:outerShdw>
              </a:effectLst>
            </a:endParaRPr>
          </a:p>
        </p:txBody>
      </p:sp>
      <p:sp>
        <p:nvSpPr>
          <p:cNvPr id="14" name="Oval 13"/>
          <p:cNvSpPr/>
          <p:nvPr/>
        </p:nvSpPr>
        <p:spPr>
          <a:xfrm>
            <a:off x="6343999" y="1972185"/>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5" name="Group 14"/>
          <p:cNvGrpSpPr/>
          <p:nvPr/>
        </p:nvGrpSpPr>
        <p:grpSpPr>
          <a:xfrm>
            <a:off x="3505200" y="1600200"/>
            <a:ext cx="2057400" cy="2708434"/>
            <a:chOff x="6324600" y="1587511"/>
            <a:chExt cx="2057400" cy="2708434"/>
          </a:xfrm>
        </p:grpSpPr>
        <p:sp>
          <p:nvSpPr>
            <p:cNvPr id="16" name="Oval 15"/>
            <p:cNvSpPr/>
            <p:nvPr/>
          </p:nvSpPr>
          <p:spPr>
            <a:xfrm>
              <a:off x="6324600" y="1953643"/>
              <a:ext cx="2057400" cy="2057400"/>
            </a:xfrm>
            <a:prstGeom prst="ellipse">
              <a:avLst/>
            </a:prstGeom>
            <a:gradFill flip="none" rotWithShape="1">
              <a:gsLst>
                <a:gs pos="5000">
                  <a:srgbClr val="84D830"/>
                </a:gs>
                <a:gs pos="48000">
                  <a:srgbClr val="7BCF27"/>
                </a:gs>
                <a:gs pos="100000">
                  <a:srgbClr val="56901C"/>
                </a:gs>
              </a:gsLst>
              <a:path path="circle">
                <a:fillToRect l="50000" t="50000" r="50000" b="50000"/>
              </a:path>
              <a:tileRect/>
            </a:gradFill>
            <a:ln w="5080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TextBox 16"/>
            <p:cNvSpPr txBox="1"/>
            <p:nvPr/>
          </p:nvSpPr>
          <p:spPr>
            <a:xfrm>
              <a:off x="6721604" y="1587511"/>
              <a:ext cx="1219200" cy="2708434"/>
            </a:xfrm>
            <a:prstGeom prst="rect">
              <a:avLst/>
            </a:prstGeom>
            <a:noFill/>
          </p:spPr>
          <p:txBody>
            <a:bodyPr wrap="square" rtlCol="0">
              <a:spAutoFit/>
            </a:bodyPr>
            <a:lstStyle/>
            <a:p>
              <a:endParaRPr lang="en-US" sz="17000" b="1" dirty="0">
                <a:solidFill>
                  <a:srgbClr val="65B131">
                    <a:alpha val="64000"/>
                  </a:srgbClr>
                </a:solidFill>
                <a:latin typeface="+mj-lt"/>
                <a:cs typeface="Arial" pitchFamily="34" charset="0"/>
              </a:endParaRPr>
            </a:p>
          </p:txBody>
        </p:sp>
        <p:sp>
          <p:nvSpPr>
            <p:cNvPr id="18" name="TextBox 17"/>
            <p:cNvSpPr txBox="1"/>
            <p:nvPr/>
          </p:nvSpPr>
          <p:spPr>
            <a:xfrm>
              <a:off x="6411810" y="2674651"/>
              <a:ext cx="1931160" cy="665695"/>
            </a:xfrm>
            <a:prstGeom prst="rect">
              <a:avLst/>
            </a:prstGeom>
            <a:noFill/>
          </p:spPr>
          <p:txBody>
            <a:bodyPr wrap="square" rtlCol="0">
              <a:normAutofit/>
            </a:bodyPr>
            <a:lstStyle/>
            <a:p>
              <a:pPr algn="ctr">
                <a:lnSpc>
                  <a:spcPct val="80000"/>
                </a:lnSpc>
              </a:pPr>
              <a:r>
                <a:rPr lang="en-US" sz="2000" b="1" spc="60" dirty="0">
                  <a:solidFill>
                    <a:schemeClr val="bg1"/>
                  </a:solidFill>
                  <a:effectLst>
                    <a:outerShdw blurRad="50800" dist="25400" dir="5400000" algn="t" rotWithShape="0">
                      <a:prstClr val="black">
                        <a:alpha val="15000"/>
                      </a:prstClr>
                    </a:outerShdw>
                  </a:effectLst>
                </a:rPr>
                <a:t>Cash Advances</a:t>
              </a:r>
            </a:p>
          </p:txBody>
        </p:sp>
        <p:sp>
          <p:nvSpPr>
            <p:cNvPr id="19" name="Oval 18"/>
            <p:cNvSpPr/>
            <p:nvPr/>
          </p:nvSpPr>
          <p:spPr>
            <a:xfrm>
              <a:off x="6585654" y="2053685"/>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 name="Slide Number Placeholder 4"/>
          <p:cNvSpPr>
            <a:spLocks noGrp="1"/>
          </p:cNvSpPr>
          <p:nvPr>
            <p:ph type="sldNum" sz="quarter" idx="12"/>
          </p:nvPr>
        </p:nvSpPr>
        <p:spPr/>
        <p:txBody>
          <a:bodyPr/>
          <a:lstStyle/>
          <a:p>
            <a:fld id="{07DD96BC-321C-491C-83C1-74474F45AA3D}" type="slidenum">
              <a:rPr lang="en-US" smtClean="0"/>
              <a:pPr/>
              <a:t>3</a:t>
            </a:fld>
            <a:endParaRPr lang="en-US" dirty="0"/>
          </a:p>
        </p:txBody>
      </p:sp>
      <p:sp>
        <p:nvSpPr>
          <p:cNvPr id="10" name="TextBox 9"/>
          <p:cNvSpPr txBox="1"/>
          <p:nvPr/>
        </p:nvSpPr>
        <p:spPr>
          <a:xfrm>
            <a:off x="4003574" y="2954417"/>
            <a:ext cx="1072345" cy="923330"/>
          </a:xfrm>
          <a:prstGeom prst="rect">
            <a:avLst/>
          </a:prstGeom>
          <a:noFill/>
        </p:spPr>
        <p:txBody>
          <a:bodyPr wrap="none" rtlCol="0">
            <a:spAutoFit/>
          </a:bodyPr>
          <a:lstStyle/>
          <a:p>
            <a:pPr algn="ctr"/>
            <a:r>
              <a:rPr lang="en-US" b="1" u="sng" dirty="0">
                <a:solidFill>
                  <a:schemeClr val="bg1"/>
                </a:solidFill>
              </a:rPr>
              <a:t>SGA &amp;</a:t>
            </a:r>
          </a:p>
          <a:p>
            <a:pPr algn="ctr"/>
            <a:r>
              <a:rPr lang="en-US" b="1" u="sng" dirty="0">
                <a:solidFill>
                  <a:schemeClr val="bg1"/>
                </a:solidFill>
              </a:rPr>
              <a:t>ATHLETIC</a:t>
            </a:r>
          </a:p>
          <a:p>
            <a:pPr algn="ctr"/>
            <a:r>
              <a:rPr lang="en-US" b="1" u="sng" dirty="0">
                <a:solidFill>
                  <a:schemeClr val="bg1"/>
                </a:solidFill>
              </a:rPr>
              <a:t>ONLY</a:t>
            </a:r>
          </a:p>
        </p:txBody>
      </p:sp>
    </p:spTree>
    <p:extLst>
      <p:ext uri="{BB962C8B-B14F-4D97-AF65-F5344CB8AC3E}">
        <p14:creationId xmlns:p14="http://schemas.microsoft.com/office/powerpoint/2010/main" val="22439889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68362"/>
          </a:xfrm>
        </p:spPr>
        <p:txBody>
          <a:bodyPr>
            <a:noAutofit/>
          </a:bodyPr>
          <a:lstStyle/>
          <a:p>
            <a:r>
              <a:rPr lang="en-US" sz="2800" dirty="0"/>
              <a:t>AP Prepaid Travel/Cash Advance Authorization Workflow Examples</a:t>
            </a:r>
          </a:p>
        </p:txBody>
      </p:sp>
      <p:sp>
        <p:nvSpPr>
          <p:cNvPr id="7" name="Slide Number Placeholder 6"/>
          <p:cNvSpPr>
            <a:spLocks noGrp="1"/>
          </p:cNvSpPr>
          <p:nvPr>
            <p:ph type="sldNum" sz="quarter" idx="12"/>
          </p:nvPr>
        </p:nvSpPr>
        <p:spPr/>
        <p:txBody>
          <a:bodyPr/>
          <a:lstStyle/>
          <a:p>
            <a:fld id="{07DD96BC-321C-491C-83C1-74474F45AA3D}" type="slidenum">
              <a:rPr lang="en-US" smtClean="0"/>
              <a:pPr/>
              <a:t>4</a:t>
            </a:fld>
            <a:endParaRPr lang="en-US" dirty="0"/>
          </a:p>
        </p:txBody>
      </p:sp>
      <p:graphicFrame>
        <p:nvGraphicFramePr>
          <p:cNvPr id="14" name="Content Placeholder 3"/>
          <p:cNvGraphicFramePr>
            <a:graphicFrameLocks/>
          </p:cNvGraphicFramePr>
          <p:nvPr>
            <p:extLst>
              <p:ext uri="{D42A27DB-BD31-4B8C-83A1-F6EECF244321}">
                <p14:modId xmlns:p14="http://schemas.microsoft.com/office/powerpoint/2010/main" val="1989326722"/>
              </p:ext>
            </p:extLst>
          </p:nvPr>
        </p:nvGraphicFramePr>
        <p:xfrm>
          <a:off x="1096328" y="1021081"/>
          <a:ext cx="7742872" cy="12189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TextBox 14"/>
          <p:cNvSpPr txBox="1"/>
          <p:nvPr/>
        </p:nvSpPr>
        <p:spPr>
          <a:xfrm>
            <a:off x="8626" y="1148580"/>
            <a:ext cx="1087702" cy="1077218"/>
          </a:xfrm>
          <a:prstGeom prst="rect">
            <a:avLst/>
          </a:prstGeom>
          <a:noFill/>
        </p:spPr>
        <p:txBody>
          <a:bodyPr wrap="square" rtlCol="0">
            <a:spAutoFit/>
          </a:bodyPr>
          <a:lstStyle/>
          <a:p>
            <a:r>
              <a:rPr lang="en-US" sz="1600" dirty="0"/>
              <a:t>Travel Related Prepaid Expenses</a:t>
            </a:r>
          </a:p>
        </p:txBody>
      </p:sp>
      <p:sp>
        <p:nvSpPr>
          <p:cNvPr id="18" name="TextBox 17"/>
          <p:cNvSpPr txBox="1"/>
          <p:nvPr/>
        </p:nvSpPr>
        <p:spPr>
          <a:xfrm>
            <a:off x="-76200" y="3421768"/>
            <a:ext cx="1087702" cy="1077218"/>
          </a:xfrm>
          <a:prstGeom prst="rect">
            <a:avLst/>
          </a:prstGeom>
          <a:noFill/>
        </p:spPr>
        <p:txBody>
          <a:bodyPr wrap="square" rtlCol="0">
            <a:spAutoFit/>
          </a:bodyPr>
          <a:lstStyle/>
          <a:p>
            <a:r>
              <a:rPr lang="en-US" sz="1600" dirty="0"/>
              <a:t>(TA) Employee Cash Advance </a:t>
            </a:r>
          </a:p>
        </p:txBody>
      </p:sp>
      <p:graphicFrame>
        <p:nvGraphicFramePr>
          <p:cNvPr id="19" name="Content Placeholder 3"/>
          <p:cNvGraphicFramePr>
            <a:graphicFrameLocks/>
          </p:cNvGraphicFramePr>
          <p:nvPr>
            <p:extLst>
              <p:ext uri="{D42A27DB-BD31-4B8C-83A1-F6EECF244321}">
                <p14:modId xmlns:p14="http://schemas.microsoft.com/office/powerpoint/2010/main" val="1903364242"/>
              </p:ext>
            </p:extLst>
          </p:nvPr>
        </p:nvGraphicFramePr>
        <p:xfrm>
          <a:off x="990600" y="3257044"/>
          <a:ext cx="8001000" cy="200075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29" name="Group 28"/>
          <p:cNvGrpSpPr/>
          <p:nvPr/>
        </p:nvGrpSpPr>
        <p:grpSpPr>
          <a:xfrm>
            <a:off x="7009425" y="1496416"/>
            <a:ext cx="306399" cy="332384"/>
            <a:chOff x="2974230" y="-141610"/>
            <a:chExt cx="211641" cy="332384"/>
          </a:xfrm>
        </p:grpSpPr>
        <p:sp>
          <p:nvSpPr>
            <p:cNvPr id="30" name="Right Arrow 29"/>
            <p:cNvSpPr/>
            <p:nvPr/>
          </p:nvSpPr>
          <p:spPr>
            <a:xfrm>
              <a:off x="2974231" y="-141610"/>
              <a:ext cx="211640" cy="33238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1" name="Right Arrow 4"/>
            <p:cNvSpPr/>
            <p:nvPr/>
          </p:nvSpPr>
          <p:spPr>
            <a:xfrm>
              <a:off x="2974230" y="-84966"/>
              <a:ext cx="169476" cy="1699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dirty="0"/>
            </a:p>
          </p:txBody>
        </p:sp>
      </p:grpSp>
    </p:spTree>
    <p:extLst>
      <p:ext uri="{BB962C8B-B14F-4D97-AF65-F5344CB8AC3E}">
        <p14:creationId xmlns:p14="http://schemas.microsoft.com/office/powerpoint/2010/main" val="39551415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AP EMAIL AUTHORIZATION TO FINALIZE BOOKING</a:t>
            </a:r>
          </a:p>
        </p:txBody>
      </p:sp>
      <p:sp>
        <p:nvSpPr>
          <p:cNvPr id="4" name="Slide Number Placeholder 3"/>
          <p:cNvSpPr>
            <a:spLocks noGrp="1"/>
          </p:cNvSpPr>
          <p:nvPr>
            <p:ph type="sldNum" sz="quarter" idx="12"/>
          </p:nvPr>
        </p:nvSpPr>
        <p:spPr/>
        <p:txBody>
          <a:bodyPr/>
          <a:lstStyle/>
          <a:p>
            <a:fld id="{07DD96BC-321C-491C-83C1-74474F45AA3D}" type="slidenum">
              <a:rPr lang="en-US" smtClean="0"/>
              <a:pPr/>
              <a:t>5</a:t>
            </a:fld>
            <a:endParaRPr lang="en-US" dirty="0"/>
          </a:p>
        </p:txBody>
      </p:sp>
      <p:pic>
        <p:nvPicPr>
          <p:cNvPr id="6"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t="12955" r="63462" b="50000"/>
          <a:stretch/>
        </p:blipFill>
        <p:spPr bwMode="auto">
          <a:xfrm>
            <a:off x="80513" y="1676400"/>
            <a:ext cx="8806698" cy="41277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6071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0373" y="17721"/>
            <a:ext cx="8229600" cy="896679"/>
          </a:xfrm>
        </p:spPr>
        <p:txBody>
          <a:bodyPr>
            <a:normAutofit/>
          </a:bodyPr>
          <a:lstStyle/>
          <a:p>
            <a:r>
              <a:rPr lang="en-US" sz="3200" dirty="0"/>
              <a:t>AP CORPTRAV EMAIL AUTHORIZATION REQUEST</a:t>
            </a:r>
          </a:p>
        </p:txBody>
      </p:sp>
      <p:sp>
        <p:nvSpPr>
          <p:cNvPr id="4" name="Slide Number Placeholder 3"/>
          <p:cNvSpPr>
            <a:spLocks noGrp="1"/>
          </p:cNvSpPr>
          <p:nvPr>
            <p:ph type="sldNum" sz="quarter" idx="12"/>
          </p:nvPr>
        </p:nvSpPr>
        <p:spPr/>
        <p:txBody>
          <a:bodyPr/>
          <a:lstStyle/>
          <a:p>
            <a:fld id="{07DD96BC-321C-491C-83C1-74474F45AA3D}" type="slidenum">
              <a:rPr lang="en-US" smtClean="0"/>
              <a:pPr/>
              <a:t>6</a:t>
            </a:fld>
            <a:endParaRPr lang="en-US" dirty="0"/>
          </a:p>
        </p:txBody>
      </p:sp>
      <p:pic>
        <p:nvPicPr>
          <p:cNvPr id="6"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t="12775" r="2414" b="3630"/>
          <a:stretch/>
        </p:blipFill>
        <p:spPr bwMode="auto">
          <a:xfrm>
            <a:off x="334946" y="838200"/>
            <a:ext cx="8580454"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400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Annual Attestation Page</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5" y="1828800"/>
            <a:ext cx="9054465" cy="42271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07DD96BC-321C-491C-83C1-74474F45AA3D}" type="slidenum">
              <a:rPr lang="en-US" smtClean="0"/>
              <a:pPr/>
              <a:t>7</a:t>
            </a:fld>
            <a:endParaRPr lang="en-US" dirty="0"/>
          </a:p>
        </p:txBody>
      </p:sp>
    </p:spTree>
    <p:extLst>
      <p:ext uri="{BB962C8B-B14F-4D97-AF65-F5344CB8AC3E}">
        <p14:creationId xmlns:p14="http://schemas.microsoft.com/office/powerpoint/2010/main" val="1013539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07DD96BC-321C-491C-83C1-74474F45AA3D}" type="slidenum">
              <a:rPr lang="en-US" smtClean="0"/>
              <a:pPr/>
              <a:t>8</a:t>
            </a:fld>
            <a:endParaRPr lang="en-US" dirty="0"/>
          </a:p>
        </p:txBody>
      </p:sp>
    </p:spTree>
    <p:extLst>
      <p:ext uri="{BB962C8B-B14F-4D97-AF65-F5344CB8AC3E}">
        <p14:creationId xmlns:p14="http://schemas.microsoft.com/office/powerpoint/2010/main" val="608233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Travel Totals</a:t>
            </a:r>
          </a:p>
        </p:txBody>
      </p:sp>
      <p:sp>
        <p:nvSpPr>
          <p:cNvPr id="4" name="Slide Number Placeholder 3"/>
          <p:cNvSpPr>
            <a:spLocks noGrp="1"/>
          </p:cNvSpPr>
          <p:nvPr>
            <p:ph type="sldNum" sz="quarter" idx="12"/>
          </p:nvPr>
        </p:nvSpPr>
        <p:spPr/>
        <p:txBody>
          <a:bodyPr/>
          <a:lstStyle/>
          <a:p>
            <a:fld id="{07DD96BC-321C-491C-83C1-74474F45AA3D}" type="slidenum">
              <a:rPr lang="en-US" smtClean="0"/>
              <a:pPr/>
              <a:t>9</a:t>
            </a:fld>
            <a:endParaRPr lang="en-US" dirty="0"/>
          </a:p>
        </p:txBody>
      </p:sp>
      <p:graphicFrame>
        <p:nvGraphicFramePr>
          <p:cNvPr id="5" name="Object 4">
            <a:extLst>
              <a:ext uri="{FF2B5EF4-FFF2-40B4-BE49-F238E27FC236}">
                <a16:creationId xmlns:a16="http://schemas.microsoft.com/office/drawing/2014/main" id="{6C9B0EA9-5AA8-D94D-8E1E-1FBF99DAC467}"/>
              </a:ext>
            </a:extLst>
          </p:cNvPr>
          <p:cNvGraphicFramePr>
            <a:graphicFrameLocks noChangeAspect="1"/>
          </p:cNvGraphicFramePr>
          <p:nvPr>
            <p:extLst>
              <p:ext uri="{D42A27DB-BD31-4B8C-83A1-F6EECF244321}">
                <p14:modId xmlns:p14="http://schemas.microsoft.com/office/powerpoint/2010/main" val="4008106881"/>
              </p:ext>
            </p:extLst>
          </p:nvPr>
        </p:nvGraphicFramePr>
        <p:xfrm>
          <a:off x="4433214" y="2609453"/>
          <a:ext cx="4239971" cy="1639094"/>
        </p:xfrm>
        <a:graphic>
          <a:graphicData uri="http://schemas.openxmlformats.org/presentationml/2006/ole">
            <mc:AlternateContent xmlns:mc="http://schemas.openxmlformats.org/markup-compatibility/2006">
              <mc:Choice xmlns:v="urn:schemas-microsoft-com:vml" Requires="v">
                <p:oleObj spid="_x0000_s1027" name="Worksheet" r:id="rId3" imgW="3975100" imgH="1536700" progId="Excel.Sheet.8">
                  <p:embed/>
                </p:oleObj>
              </mc:Choice>
              <mc:Fallback>
                <p:oleObj name="Worksheet" r:id="rId3" imgW="3975100" imgH="1536700" progId="Excel.Sheet.8">
                  <p:embed/>
                  <p:pic>
                    <p:nvPicPr>
                      <p:cNvPr id="0" name=""/>
                      <p:cNvPicPr/>
                      <p:nvPr/>
                    </p:nvPicPr>
                    <p:blipFill>
                      <a:blip r:embed="rId4"/>
                      <a:stretch>
                        <a:fillRect/>
                      </a:stretch>
                    </p:blipFill>
                    <p:spPr>
                      <a:xfrm>
                        <a:off x="4433214" y="2609453"/>
                        <a:ext cx="4239971" cy="1639094"/>
                      </a:xfrm>
                      <a:prstGeom prst="rect">
                        <a:avLst/>
                      </a:prstGeom>
                    </p:spPr>
                  </p:pic>
                </p:oleObj>
              </mc:Fallback>
            </mc:AlternateContent>
          </a:graphicData>
        </a:graphic>
      </p:graphicFrame>
      <p:graphicFrame>
        <p:nvGraphicFramePr>
          <p:cNvPr id="6" name="Chart 5">
            <a:extLst>
              <a:ext uri="{FF2B5EF4-FFF2-40B4-BE49-F238E27FC236}">
                <a16:creationId xmlns:a16="http://schemas.microsoft.com/office/drawing/2014/main" id="{0103AAED-01B6-5E4C-B8F5-2C5D6506EB76}"/>
              </a:ext>
            </a:extLst>
          </p:cNvPr>
          <p:cNvGraphicFramePr/>
          <p:nvPr>
            <p:extLst>
              <p:ext uri="{D42A27DB-BD31-4B8C-83A1-F6EECF244321}">
                <p14:modId xmlns:p14="http://schemas.microsoft.com/office/powerpoint/2010/main" val="825833344"/>
              </p:ext>
            </p:extLst>
          </p:nvPr>
        </p:nvGraphicFramePr>
        <p:xfrm>
          <a:off x="304800" y="1689100"/>
          <a:ext cx="4572000" cy="34798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121211662"/>
      </p:ext>
    </p:extLst>
  </p:cSld>
  <p:clrMapOvr>
    <a:masterClrMapping/>
  </p:clrMapOvr>
</p:sld>
</file>

<file path=ppt/theme/theme1.xml><?xml version="1.0" encoding="utf-8"?>
<a:theme xmlns:a="http://schemas.openxmlformats.org/drawingml/2006/main" name="DO Theme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CCTTheme">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Pathway xmlns="74c97ed5-f760-44ae-8923-faf8c457b7a7" xsi:nil="true"/>
    <School xmlns="74c97ed5-f760-44ae-8923-faf8c457b7a7"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D566A4261AA4546A69F83A771DFA73A" ma:contentTypeVersion="1" ma:contentTypeDescription="Create a new document." ma:contentTypeScope="" ma:versionID="733fac9e8e40a1e5eb28dc75bdeef76d">
  <xsd:schema xmlns:xsd="http://www.w3.org/2001/XMLSchema" xmlns:xs="http://www.w3.org/2001/XMLSchema" xmlns:p="http://schemas.microsoft.com/office/2006/metadata/properties" xmlns:ns1="http://schemas.microsoft.com/sharepoint/v3" xmlns:ns2="74c97ed5-f760-44ae-8923-faf8c457b7a7" targetNamespace="http://schemas.microsoft.com/office/2006/metadata/properties" ma:root="true" ma:fieldsID="432fc601c24440f199f15d388b4d0d08" ns1:_="" ns2:_="">
    <xsd:import namespace="http://schemas.microsoft.com/sharepoint/v3"/>
    <xsd:import namespace="74c97ed5-f760-44ae-8923-faf8c457b7a7"/>
    <xsd:element name="properties">
      <xsd:complexType>
        <xsd:sequence>
          <xsd:element name="documentManagement">
            <xsd:complexType>
              <xsd:all>
                <xsd:element ref="ns1:PublishingStartDate" minOccurs="0"/>
                <xsd:element ref="ns1:PublishingExpirationDate" minOccurs="0"/>
                <xsd:element ref="ns2:School" minOccurs="0"/>
                <xsd:element ref="ns2:Pathwa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internalName="PublishingStartDate">
      <xsd:simpleType>
        <xsd:restriction base="dms:Unknown"/>
      </xsd:simpleType>
    </xsd:element>
    <xsd:element name="PublishingExpirationDate" ma:index="9" nillable="true" ma:displayName="Scheduling End Dat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4c97ed5-f760-44ae-8923-faf8c457b7a7" elementFormDefault="qualified">
    <xsd:import namespace="http://schemas.microsoft.com/office/2006/documentManagement/types"/>
    <xsd:import namespace="http://schemas.microsoft.com/office/infopath/2007/PartnerControls"/>
    <xsd:element name="School" ma:index="10" nillable="true" ma:displayName="School" ma:internalName="School">
      <xsd:simpleType>
        <xsd:restriction base="dms:Text">
          <xsd:maxLength value="255"/>
        </xsd:restriction>
      </xsd:simpleType>
    </xsd:element>
    <xsd:element name="Pathway" ma:index="11" nillable="true" ma:displayName="Pathway" ma:internalName="Pathway">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ma:index="12" ma:displayName="Subject"/>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2706FEA-EF49-411D-93F2-57CA2865497E}">
  <ds:schemaRefs>
    <ds:schemaRef ds:uri="http://schemas.microsoft.com/sharepoint/v3/contenttype/forms"/>
  </ds:schemaRefs>
</ds:datastoreItem>
</file>

<file path=customXml/itemProps2.xml><?xml version="1.0" encoding="utf-8"?>
<ds:datastoreItem xmlns:ds="http://schemas.openxmlformats.org/officeDocument/2006/customXml" ds:itemID="{BE8BFC8B-87FD-40B9-BD2B-690CC7478CC7}">
  <ds:schemaRefs>
    <ds:schemaRef ds:uri="http://schemas.microsoft.com/office/2006/metadata/properties"/>
    <ds:schemaRef ds:uri="http://schemas.microsoft.com/office/infopath/2007/PartnerControls"/>
    <ds:schemaRef ds:uri="http://schemas.microsoft.com/sharepoint/v3"/>
    <ds:schemaRef ds:uri="74c97ed5-f760-44ae-8923-faf8c457b7a7"/>
  </ds:schemaRefs>
</ds:datastoreItem>
</file>

<file path=customXml/itemProps3.xml><?xml version="1.0" encoding="utf-8"?>
<ds:datastoreItem xmlns:ds="http://schemas.openxmlformats.org/officeDocument/2006/customXml" ds:itemID="{7DF3A545-C7C3-44A5-99B9-1E4E755314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4c97ed5-f760-44ae-8923-faf8c457b7a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DO Theme2</Template>
  <TotalTime>9928</TotalTime>
  <Words>293</Words>
  <Application>Microsoft Macintosh PowerPoint</Application>
  <PresentationFormat>On-screen Show (4:3)</PresentationFormat>
  <Paragraphs>73</Paragraphs>
  <Slides>11</Slides>
  <Notes>5</Notes>
  <HiddenSlides>0</HiddenSlides>
  <MMClips>0</MMClips>
  <ScaleCrop>false</ScaleCrop>
  <HeadingPairs>
    <vt:vector size="8" baseType="variant">
      <vt:variant>
        <vt:lpstr>Fonts Used</vt:lpstr>
      </vt:variant>
      <vt:variant>
        <vt:i4>2</vt:i4>
      </vt:variant>
      <vt:variant>
        <vt:lpstr>Theme</vt:lpstr>
      </vt:variant>
      <vt:variant>
        <vt:i4>3</vt:i4>
      </vt:variant>
      <vt:variant>
        <vt:lpstr>Embedded OLE Servers</vt:lpstr>
      </vt:variant>
      <vt:variant>
        <vt:i4>1</vt:i4>
      </vt:variant>
      <vt:variant>
        <vt:lpstr>Slide Titles</vt:lpstr>
      </vt:variant>
      <vt:variant>
        <vt:i4>11</vt:i4>
      </vt:variant>
    </vt:vector>
  </HeadingPairs>
  <TitlesOfParts>
    <vt:vector size="17" baseType="lpstr">
      <vt:lpstr>Arial</vt:lpstr>
      <vt:lpstr>Calibri</vt:lpstr>
      <vt:lpstr>DO Theme2</vt:lpstr>
      <vt:lpstr>CCCTTheme</vt:lpstr>
      <vt:lpstr>Office Theme</vt:lpstr>
      <vt:lpstr>Worksheet</vt:lpstr>
      <vt:lpstr>PowerPoint Presentation</vt:lpstr>
      <vt:lpstr>Travel and Expense</vt:lpstr>
      <vt:lpstr>PowerPoint Presentation</vt:lpstr>
      <vt:lpstr>AP Prepaid Travel/Cash Advance Authorization Workflow Examples</vt:lpstr>
      <vt:lpstr>AP EMAIL AUTHORIZATION TO FINALIZE BOOKING</vt:lpstr>
      <vt:lpstr>AP CORPTRAV EMAIL AUTHORIZATION REQUEST</vt:lpstr>
      <vt:lpstr>Annual Attestation Page</vt:lpstr>
      <vt:lpstr>PowerPoint Presentation</vt:lpstr>
      <vt:lpstr>Travel Totals</vt:lpstr>
      <vt:lpstr>Questions?</vt:lpstr>
      <vt:lpstr>Valid Budget for Training</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Travel and Expense Powerpoint Presentation revised 08.12.2014</dc:title>
  <dc:creator>Ronny.Chambers</dc:creator>
  <cp:lastModifiedBy>Brian Mathews</cp:lastModifiedBy>
  <cp:revision>247</cp:revision>
  <cp:lastPrinted>2014-08-05T21:49:56Z</cp:lastPrinted>
  <dcterms:created xsi:type="dcterms:W3CDTF">2013-03-14T13:55:58Z</dcterms:created>
  <dcterms:modified xsi:type="dcterms:W3CDTF">2020-08-10T20:49:03Z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0x0101008D566A4261AA4546A69F83A771DFA73A</vt:lpwstr>
  </property>
</Properties>
</file>